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658"/>
  </p:normalViewPr>
  <p:slideViewPr>
    <p:cSldViewPr snapToGrid="0">
      <p:cViewPr varScale="1">
        <p:scale>
          <a:sx n="120" d="100"/>
          <a:sy n="120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C35F7-AAEA-0A46-842D-566274317B2E}" type="doc">
      <dgm:prSet loTypeId="urn:microsoft.com/office/officeart/2005/8/layout/radial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7F9207-479B-A040-8837-4461D3501C31}">
      <dgm:prSet phldrT="[Text]" custT="1"/>
      <dgm:spPr>
        <a:solidFill>
          <a:srgbClr val="429126">
            <a:alpha val="50000"/>
          </a:srgbClr>
        </a:solidFill>
      </dgm:spPr>
      <dgm:t>
        <a:bodyPr/>
        <a:lstStyle/>
        <a:p>
          <a:r>
            <a:rPr lang="en-US" sz="1100" b="0" i="0" u="none" strike="noStrike" dirty="0">
              <a:solidFill>
                <a:srgbClr val="000000"/>
              </a:solidFill>
              <a:effectLst/>
            </a:rPr>
            <a:t>1. MSBA Analys</a:t>
          </a:r>
          <a:r>
            <a:rPr lang="en-US" sz="1100" dirty="0">
              <a:solidFill>
                <a:srgbClr val="000000"/>
              </a:solidFill>
            </a:rPr>
            <a:t>t A: </a:t>
          </a:r>
        </a:p>
        <a:p>
          <a:r>
            <a:rPr lang="en-US" sz="1100" b="0" i="0" u="none" strike="noStrike" dirty="0">
              <a:solidFill>
                <a:srgbClr val="000000"/>
              </a:solidFill>
              <a:effectLst/>
            </a:rPr>
            <a:t>msba_fg_ratios.csv.</a:t>
          </a:r>
          <a:endParaRPr lang="en-US" sz="1100" dirty="0"/>
        </a:p>
      </dgm:t>
    </dgm:pt>
    <dgm:pt modelId="{F7F3C455-4EC8-E442-853B-1F63E020080B}" type="parTrans" cxnId="{80088F09-62B5-B744-A9E0-2B6A74E95AD9}">
      <dgm:prSet/>
      <dgm:spPr/>
      <dgm:t>
        <a:bodyPr/>
        <a:lstStyle/>
        <a:p>
          <a:endParaRPr lang="en-US"/>
        </a:p>
      </dgm:t>
    </dgm:pt>
    <dgm:pt modelId="{6F1FE4CE-9671-5C47-8F8D-3A54B162EA2F}" type="sibTrans" cxnId="{80088F09-62B5-B744-A9E0-2B6A74E95AD9}">
      <dgm:prSet/>
      <dgm:spPr/>
      <dgm:t>
        <a:bodyPr/>
        <a:lstStyle/>
        <a:p>
          <a:endParaRPr lang="en-US"/>
        </a:p>
      </dgm:t>
    </dgm:pt>
    <dgm:pt modelId="{7CD094BF-1EF5-7E4E-8C23-F468AB6AEF8A}">
      <dgm:prSet phldrT="[Text]" custT="1"/>
      <dgm:spPr>
        <a:solidFill>
          <a:srgbClr val="429126">
            <a:alpha val="50000"/>
          </a:srgbClr>
        </a:solidFill>
      </dgm:spPr>
      <dgm:t>
        <a:bodyPr/>
        <a:lstStyle/>
        <a:p>
          <a:r>
            <a:rPr lang="en-US" sz="1100" dirty="0">
              <a:solidFill>
                <a:srgbClr val="000000"/>
              </a:solidFill>
            </a:rPr>
            <a:t>3. MSBA Analyst B:</a:t>
          </a:r>
        </a:p>
        <a:p>
          <a:r>
            <a:rPr lang="en-US" sz="1100" b="0" i="0" u="none" strike="noStrike" dirty="0">
              <a:solidFill>
                <a:srgbClr val="000000"/>
              </a:solidFill>
              <a:effectLst/>
            </a:rPr>
            <a:t>msba_fg_bankruptcy.csv</a:t>
          </a:r>
          <a:endParaRPr lang="en-US" sz="1100" dirty="0"/>
        </a:p>
      </dgm:t>
    </dgm:pt>
    <dgm:pt modelId="{2DE0758D-D600-AD4C-BF58-D5C148D987BA}" type="parTrans" cxnId="{7C91A369-13E3-5545-AF41-6EDE6CA3FD11}">
      <dgm:prSet/>
      <dgm:spPr/>
      <dgm:t>
        <a:bodyPr/>
        <a:lstStyle/>
        <a:p>
          <a:endParaRPr lang="en-US"/>
        </a:p>
      </dgm:t>
    </dgm:pt>
    <dgm:pt modelId="{B0341095-244D-9445-AB15-3B80D73D608E}" type="sibTrans" cxnId="{7C91A369-13E3-5545-AF41-6EDE6CA3FD11}">
      <dgm:prSet/>
      <dgm:spPr/>
      <dgm:t>
        <a:bodyPr/>
        <a:lstStyle/>
        <a:p>
          <a:endParaRPr lang="en-US"/>
        </a:p>
      </dgm:t>
    </dgm:pt>
    <dgm:pt modelId="{538A3912-76EF-874C-BCB7-F136A0A6C4DA}">
      <dgm:prSet phldrT="[Text]" custT="1"/>
      <dgm:spPr>
        <a:solidFill>
          <a:srgbClr val="429126">
            <a:alpha val="50000"/>
          </a:srgbClr>
        </a:solidFill>
      </dgm:spPr>
      <dgm:t>
        <a:bodyPr/>
        <a:lstStyle/>
        <a:p>
          <a:r>
            <a:rPr lang="en-US" sz="1100" dirty="0"/>
            <a:t>2. DATACORP: </a:t>
          </a:r>
        </a:p>
        <a:p>
          <a:r>
            <a:rPr lang="en-US" sz="1100" b="0" i="0" u="none" strike="noStrike" dirty="0">
              <a:solidFill>
                <a:srgbClr val="000000"/>
              </a:solidFill>
              <a:effectLst/>
            </a:rPr>
            <a:t>datacorp_financials.csv.</a:t>
          </a:r>
          <a:endParaRPr lang="en-US" sz="1100" dirty="0"/>
        </a:p>
      </dgm:t>
    </dgm:pt>
    <dgm:pt modelId="{C1B5C796-DF47-D24A-AAFF-90C9D82CDCD2}" type="parTrans" cxnId="{C3DDECF3-603B-7749-B5EF-7FFC58DA2750}">
      <dgm:prSet/>
      <dgm:spPr/>
      <dgm:t>
        <a:bodyPr/>
        <a:lstStyle/>
        <a:p>
          <a:endParaRPr lang="en-US"/>
        </a:p>
      </dgm:t>
    </dgm:pt>
    <dgm:pt modelId="{4AF7C7BB-22B5-7749-8497-2F7998627D0A}" type="sibTrans" cxnId="{C3DDECF3-603B-7749-B5EF-7FFC58DA2750}">
      <dgm:prSet/>
      <dgm:spPr/>
      <dgm:t>
        <a:bodyPr/>
        <a:lstStyle/>
        <a:p>
          <a:endParaRPr lang="en-US"/>
        </a:p>
      </dgm:t>
    </dgm:pt>
    <dgm:pt modelId="{71278CCB-2F4B-074F-BD55-7C81D448F96A}">
      <dgm:prSet custT="1"/>
      <dgm:spPr>
        <a:solidFill>
          <a:schemeClr val="accent1">
            <a:lumMod val="20000"/>
            <a:lumOff val="80000"/>
            <a:alpha val="50000"/>
          </a:schemeClr>
        </a:solidFill>
      </dgm:spPr>
      <dgm:t>
        <a:bodyPr/>
        <a:lstStyle/>
        <a:p>
          <a:r>
            <a:rPr lang="en-US" sz="1400" dirty="0">
              <a:solidFill>
                <a:srgbClr val="000000"/>
              </a:solidFill>
            </a:rPr>
            <a:t>company_profiles_to_predict_unlabeled.csv</a:t>
          </a:r>
          <a:endParaRPr lang="en-US" sz="1400" b="0" i="0" u="none" strike="noStrike" dirty="0">
            <a:solidFill>
              <a:srgbClr val="000000"/>
            </a:solidFill>
            <a:effectLst/>
          </a:endParaRPr>
        </a:p>
      </dgm:t>
    </dgm:pt>
    <dgm:pt modelId="{DD30D742-C5DE-D045-862E-9844B7B70BFE}" type="parTrans" cxnId="{AFA8AE8D-E89E-7C49-9A18-DF84068EC515}">
      <dgm:prSet/>
      <dgm:spPr/>
      <dgm:t>
        <a:bodyPr/>
        <a:lstStyle/>
        <a:p>
          <a:endParaRPr lang="en-US"/>
        </a:p>
      </dgm:t>
    </dgm:pt>
    <dgm:pt modelId="{1605673D-2A7B-044D-B3CC-405C9DCECDF1}" type="sibTrans" cxnId="{AFA8AE8D-E89E-7C49-9A18-DF84068EC515}">
      <dgm:prSet/>
      <dgm:spPr/>
      <dgm:t>
        <a:bodyPr/>
        <a:lstStyle/>
        <a:p>
          <a:endParaRPr lang="en-US"/>
        </a:p>
      </dgm:t>
    </dgm:pt>
    <dgm:pt modelId="{933BBCA6-71EC-2341-9ABA-675DB347BCCA}">
      <dgm:prSet phldrT="[Text]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8291870C-1E38-214D-94F3-03DD2A477FCA}" type="sibTrans" cxnId="{92633CBB-01D2-5A40-826B-689404B95CDF}">
      <dgm:prSet/>
      <dgm:spPr/>
      <dgm:t>
        <a:bodyPr/>
        <a:lstStyle/>
        <a:p>
          <a:endParaRPr lang="en-US"/>
        </a:p>
      </dgm:t>
    </dgm:pt>
    <dgm:pt modelId="{AB9AE314-8CA2-0F4C-AE6C-9244EB3EC75F}" type="parTrans" cxnId="{92633CBB-01D2-5A40-826B-689404B95CDF}">
      <dgm:prSet/>
      <dgm:spPr/>
      <dgm:t>
        <a:bodyPr/>
        <a:lstStyle/>
        <a:p>
          <a:endParaRPr lang="en-US"/>
        </a:p>
      </dgm:t>
    </dgm:pt>
    <dgm:pt modelId="{4BFFEAC8-0E82-5B42-9F99-991542520617}" type="pres">
      <dgm:prSet presAssocID="{D3AC35F7-AAEA-0A46-842D-566274317B2E}" presName="composite" presStyleCnt="0">
        <dgm:presLayoutVars>
          <dgm:chMax val="1"/>
          <dgm:dir/>
          <dgm:resizeHandles val="exact"/>
        </dgm:presLayoutVars>
      </dgm:prSet>
      <dgm:spPr/>
    </dgm:pt>
    <dgm:pt modelId="{A93DA2D7-A43D-7648-A4D7-21BE8160C297}" type="pres">
      <dgm:prSet presAssocID="{D3AC35F7-AAEA-0A46-842D-566274317B2E}" presName="radial" presStyleCnt="0">
        <dgm:presLayoutVars>
          <dgm:animLvl val="ctr"/>
        </dgm:presLayoutVars>
      </dgm:prSet>
      <dgm:spPr/>
    </dgm:pt>
    <dgm:pt modelId="{BAD134DF-1FF9-5A40-86B1-9952D2DF93CF}" type="pres">
      <dgm:prSet presAssocID="{933BBCA6-71EC-2341-9ABA-675DB347BCCA}" presName="centerShape" presStyleLbl="vennNode1" presStyleIdx="0" presStyleCnt="5" custLinFactNeighborX="-150" custLinFactNeighborY="-650"/>
      <dgm:spPr/>
    </dgm:pt>
    <dgm:pt modelId="{1A0DC6EF-D900-084C-84EF-94AA47BE17C3}" type="pres">
      <dgm:prSet presAssocID="{997F9207-479B-A040-8837-4461D3501C31}" presName="node" presStyleLbl="vennNode1" presStyleIdx="1" presStyleCnt="5" custScaleX="121000" custScaleY="121000" custRadScaleRad="100959">
        <dgm:presLayoutVars>
          <dgm:bulletEnabled val="1"/>
        </dgm:presLayoutVars>
      </dgm:prSet>
      <dgm:spPr/>
    </dgm:pt>
    <dgm:pt modelId="{3FC5CCE1-3E88-9445-858F-B1DE554F23BD}" type="pres">
      <dgm:prSet presAssocID="{7CD094BF-1EF5-7E4E-8C23-F468AB6AEF8A}" presName="node" presStyleLbl="vennNode1" presStyleIdx="2" presStyleCnt="5" custScaleX="121000" custScaleY="121000" custRadScaleRad="100017" custRadScaleInc="-1186">
        <dgm:presLayoutVars>
          <dgm:bulletEnabled val="1"/>
        </dgm:presLayoutVars>
      </dgm:prSet>
      <dgm:spPr/>
    </dgm:pt>
    <dgm:pt modelId="{0F5A13B3-A796-4440-A1AE-C3E6185C9DDF}" type="pres">
      <dgm:prSet presAssocID="{71278CCB-2F4B-074F-BD55-7C81D448F96A}" presName="node" presStyleLbl="vennNode1" presStyleIdx="3" presStyleCnt="5" custScaleX="121000" custScaleY="121000" custRadScaleRad="98136">
        <dgm:presLayoutVars>
          <dgm:bulletEnabled val="1"/>
        </dgm:presLayoutVars>
      </dgm:prSet>
      <dgm:spPr/>
    </dgm:pt>
    <dgm:pt modelId="{FD67EB69-CDF9-D84A-AE49-8D1FC2CB1542}" type="pres">
      <dgm:prSet presAssocID="{538A3912-76EF-874C-BCB7-F136A0A6C4DA}" presName="node" presStyleLbl="vennNode1" presStyleIdx="4" presStyleCnt="5" custScaleX="121000" custScaleY="121000" custRadScaleRad="100017" custRadScaleInc="1186">
        <dgm:presLayoutVars>
          <dgm:bulletEnabled val="1"/>
        </dgm:presLayoutVars>
      </dgm:prSet>
      <dgm:spPr/>
    </dgm:pt>
  </dgm:ptLst>
  <dgm:cxnLst>
    <dgm:cxn modelId="{80088F09-62B5-B744-A9E0-2B6A74E95AD9}" srcId="{933BBCA6-71EC-2341-9ABA-675DB347BCCA}" destId="{997F9207-479B-A040-8837-4461D3501C31}" srcOrd="0" destOrd="0" parTransId="{F7F3C455-4EC8-E442-853B-1F63E020080B}" sibTransId="{6F1FE4CE-9671-5C47-8F8D-3A54B162EA2F}"/>
    <dgm:cxn modelId="{1109110C-3E23-1E43-9F35-1EEE7FF94944}" type="presOf" srcId="{538A3912-76EF-874C-BCB7-F136A0A6C4DA}" destId="{FD67EB69-CDF9-D84A-AE49-8D1FC2CB1542}" srcOrd="0" destOrd="0" presId="urn:microsoft.com/office/officeart/2005/8/layout/radial3"/>
    <dgm:cxn modelId="{9F797558-97A2-C64D-8D81-731B99E75793}" type="presOf" srcId="{933BBCA6-71EC-2341-9ABA-675DB347BCCA}" destId="{BAD134DF-1FF9-5A40-86B1-9952D2DF93CF}" srcOrd="0" destOrd="0" presId="urn:microsoft.com/office/officeart/2005/8/layout/radial3"/>
    <dgm:cxn modelId="{48BFC85B-6AC2-8D41-940B-09F667F8DD3F}" type="presOf" srcId="{997F9207-479B-A040-8837-4461D3501C31}" destId="{1A0DC6EF-D900-084C-84EF-94AA47BE17C3}" srcOrd="0" destOrd="0" presId="urn:microsoft.com/office/officeart/2005/8/layout/radial3"/>
    <dgm:cxn modelId="{D4AF5B62-ACBF-8C43-B26A-07CF12CAA6BC}" type="presOf" srcId="{71278CCB-2F4B-074F-BD55-7C81D448F96A}" destId="{0F5A13B3-A796-4440-A1AE-C3E6185C9DDF}" srcOrd="0" destOrd="0" presId="urn:microsoft.com/office/officeart/2005/8/layout/radial3"/>
    <dgm:cxn modelId="{843E3C67-9E30-6345-8DC9-A2291ECD23D9}" type="presOf" srcId="{D3AC35F7-AAEA-0A46-842D-566274317B2E}" destId="{4BFFEAC8-0E82-5B42-9F99-991542520617}" srcOrd="0" destOrd="0" presId="urn:microsoft.com/office/officeart/2005/8/layout/radial3"/>
    <dgm:cxn modelId="{7C91A369-13E3-5545-AF41-6EDE6CA3FD11}" srcId="{933BBCA6-71EC-2341-9ABA-675DB347BCCA}" destId="{7CD094BF-1EF5-7E4E-8C23-F468AB6AEF8A}" srcOrd="1" destOrd="0" parTransId="{2DE0758D-D600-AD4C-BF58-D5C148D987BA}" sibTransId="{B0341095-244D-9445-AB15-3B80D73D608E}"/>
    <dgm:cxn modelId="{AFA8AE8D-E89E-7C49-9A18-DF84068EC515}" srcId="{933BBCA6-71EC-2341-9ABA-675DB347BCCA}" destId="{71278CCB-2F4B-074F-BD55-7C81D448F96A}" srcOrd="2" destOrd="0" parTransId="{DD30D742-C5DE-D045-862E-9844B7B70BFE}" sibTransId="{1605673D-2A7B-044D-B3CC-405C9DCECDF1}"/>
    <dgm:cxn modelId="{92633CBB-01D2-5A40-826B-689404B95CDF}" srcId="{D3AC35F7-AAEA-0A46-842D-566274317B2E}" destId="{933BBCA6-71EC-2341-9ABA-675DB347BCCA}" srcOrd="0" destOrd="0" parTransId="{AB9AE314-8CA2-0F4C-AE6C-9244EB3EC75F}" sibTransId="{8291870C-1E38-214D-94F3-03DD2A477FCA}"/>
    <dgm:cxn modelId="{D3BD93D5-B138-6046-BC63-22B1682234F0}" type="presOf" srcId="{7CD094BF-1EF5-7E4E-8C23-F468AB6AEF8A}" destId="{3FC5CCE1-3E88-9445-858F-B1DE554F23BD}" srcOrd="0" destOrd="0" presId="urn:microsoft.com/office/officeart/2005/8/layout/radial3"/>
    <dgm:cxn modelId="{C3DDECF3-603B-7749-B5EF-7FFC58DA2750}" srcId="{933BBCA6-71EC-2341-9ABA-675DB347BCCA}" destId="{538A3912-76EF-874C-BCB7-F136A0A6C4DA}" srcOrd="3" destOrd="0" parTransId="{C1B5C796-DF47-D24A-AAFF-90C9D82CDCD2}" sibTransId="{4AF7C7BB-22B5-7749-8497-2F7998627D0A}"/>
    <dgm:cxn modelId="{CD07F708-8AEB-DA47-92B4-B179FEC5B42F}" type="presParOf" srcId="{4BFFEAC8-0E82-5B42-9F99-991542520617}" destId="{A93DA2D7-A43D-7648-A4D7-21BE8160C297}" srcOrd="0" destOrd="0" presId="urn:microsoft.com/office/officeart/2005/8/layout/radial3"/>
    <dgm:cxn modelId="{CC08345D-079A-E14B-8B77-30645803798F}" type="presParOf" srcId="{A93DA2D7-A43D-7648-A4D7-21BE8160C297}" destId="{BAD134DF-1FF9-5A40-86B1-9952D2DF93CF}" srcOrd="0" destOrd="0" presId="urn:microsoft.com/office/officeart/2005/8/layout/radial3"/>
    <dgm:cxn modelId="{20AC61D2-F355-6D4B-A124-5485D9619FC5}" type="presParOf" srcId="{A93DA2D7-A43D-7648-A4D7-21BE8160C297}" destId="{1A0DC6EF-D900-084C-84EF-94AA47BE17C3}" srcOrd="1" destOrd="0" presId="urn:microsoft.com/office/officeart/2005/8/layout/radial3"/>
    <dgm:cxn modelId="{32A903AD-A374-C04B-986B-4371199FCAA1}" type="presParOf" srcId="{A93DA2D7-A43D-7648-A4D7-21BE8160C297}" destId="{3FC5CCE1-3E88-9445-858F-B1DE554F23BD}" srcOrd="2" destOrd="0" presId="urn:microsoft.com/office/officeart/2005/8/layout/radial3"/>
    <dgm:cxn modelId="{1AD871E2-AB41-CC40-8C4A-F2A88F8A7490}" type="presParOf" srcId="{A93DA2D7-A43D-7648-A4D7-21BE8160C297}" destId="{0F5A13B3-A796-4440-A1AE-C3E6185C9DDF}" srcOrd="3" destOrd="0" presId="urn:microsoft.com/office/officeart/2005/8/layout/radial3"/>
    <dgm:cxn modelId="{DC423C2B-5D29-DC4D-AF9E-ABA64DC9E79C}" type="presParOf" srcId="{A93DA2D7-A43D-7648-A4D7-21BE8160C297}" destId="{FD67EB69-CDF9-D84A-AE49-8D1FC2CB1542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F05AF-93AE-CF4D-8E9F-A842B5DCE12C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9FEA14-3DB6-AE48-9F95-00A925C337C2}">
      <dgm:prSet phldrT="[Text]" custT="1"/>
      <dgm:spPr/>
      <dgm:t>
        <a:bodyPr/>
        <a:lstStyle/>
        <a:p>
          <a:pPr algn="ctr"/>
          <a:r>
            <a:rPr lang="en-US" sz="1800" b="1" dirty="0">
              <a:solidFill>
                <a:srgbClr val="7030A0"/>
              </a:solidFill>
            </a:rPr>
            <a:t>AWS GLUE</a:t>
          </a:r>
        </a:p>
      </dgm:t>
    </dgm:pt>
    <dgm:pt modelId="{C99B7137-5BB7-9945-89A7-45347D82CEC0}" type="parTrans" cxnId="{DB883BF0-899E-D34E-A440-5E412A2132BA}">
      <dgm:prSet/>
      <dgm:spPr/>
      <dgm:t>
        <a:bodyPr/>
        <a:lstStyle/>
        <a:p>
          <a:endParaRPr lang="en-US"/>
        </a:p>
      </dgm:t>
    </dgm:pt>
    <dgm:pt modelId="{FA849C0B-DF5D-E342-A818-7C057151CF5F}" type="sibTrans" cxnId="{DB883BF0-899E-D34E-A440-5E412A2132BA}">
      <dgm:prSet/>
      <dgm:spPr/>
      <dgm:t>
        <a:bodyPr/>
        <a:lstStyle/>
        <a:p>
          <a:endParaRPr lang="en-US"/>
        </a:p>
      </dgm:t>
    </dgm:pt>
    <dgm:pt modelId="{5BB6D627-BD2F-AD4B-9629-13217B323DD8}">
      <dgm:prSet phldrT="[Text]"/>
      <dgm:spPr>
        <a:blipFill rotWithShape="0">
          <a:blip xmlns:r="http://schemas.openxmlformats.org/officeDocument/2006/relationships" r:embed="rId1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CCC236BD-A321-A74C-BD03-0066CE7B4A63}" type="parTrans" cxnId="{07D7247A-876C-D847-A0B5-F5727AFE10D2}">
      <dgm:prSet/>
      <dgm:spPr/>
      <dgm:t>
        <a:bodyPr/>
        <a:lstStyle/>
        <a:p>
          <a:endParaRPr lang="en-US"/>
        </a:p>
      </dgm:t>
    </dgm:pt>
    <dgm:pt modelId="{1DFC66BE-C7D1-F64A-AB0E-B2A5B04E5D82}" type="sibTrans" cxnId="{07D7247A-876C-D847-A0B5-F5727AFE10D2}">
      <dgm:prSet/>
      <dgm:spPr/>
      <dgm:t>
        <a:bodyPr/>
        <a:lstStyle/>
        <a:p>
          <a:endParaRPr lang="en-US" dirty="0"/>
        </a:p>
      </dgm:t>
    </dgm:pt>
    <dgm:pt modelId="{9F58F126-5500-DE4F-B957-0EFE1EEBD09F}">
      <dgm:prSet phldrT="[Text]" custT="1"/>
      <dgm:spPr/>
      <dgm:t>
        <a:bodyPr/>
        <a:lstStyle/>
        <a:p>
          <a:pPr algn="ctr"/>
          <a:r>
            <a:rPr lang="en-US" sz="1800" b="1" dirty="0">
              <a:solidFill>
                <a:srgbClr val="7030A0"/>
              </a:solidFill>
            </a:rPr>
            <a:t>AWS REDSHIFT</a:t>
          </a:r>
        </a:p>
      </dgm:t>
    </dgm:pt>
    <dgm:pt modelId="{D0E54392-300A-4345-8BA5-09930EA9E9C2}" type="parTrans" cxnId="{6DF8EA2C-701C-1242-B818-5FF0678C24DE}">
      <dgm:prSet/>
      <dgm:spPr/>
      <dgm:t>
        <a:bodyPr/>
        <a:lstStyle/>
        <a:p>
          <a:endParaRPr lang="en-US"/>
        </a:p>
      </dgm:t>
    </dgm:pt>
    <dgm:pt modelId="{AD6FB3A3-9062-F440-9852-964EA928EB81}" type="sibTrans" cxnId="{6DF8EA2C-701C-1242-B818-5FF0678C24DE}">
      <dgm:prSet/>
      <dgm:spPr/>
      <dgm:t>
        <a:bodyPr/>
        <a:lstStyle/>
        <a:p>
          <a:endParaRPr lang="en-US"/>
        </a:p>
      </dgm:t>
    </dgm:pt>
    <dgm:pt modelId="{166C8A93-DB89-534E-8245-BD70AE63A6D8}">
      <dgm:prSet phldrT="[Text]"/>
      <dgm:spPr>
        <a:blipFill rotWithShape="0">
          <a:blip xmlns:r="http://schemas.openxmlformats.org/officeDocument/2006/relationships" r:embed="rId2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7D3E8631-D01F-AD48-ABA5-C4D45FDCF1A8}" type="parTrans" cxnId="{E8B1EE42-F4FB-4246-AA46-B764A0688787}">
      <dgm:prSet/>
      <dgm:spPr/>
      <dgm:t>
        <a:bodyPr/>
        <a:lstStyle/>
        <a:p>
          <a:endParaRPr lang="en-US"/>
        </a:p>
      </dgm:t>
    </dgm:pt>
    <dgm:pt modelId="{7B1F5AE8-DDB0-5640-BB37-9F266B2DC7E8}" type="sibTrans" cxnId="{E8B1EE42-F4FB-4246-AA46-B764A0688787}">
      <dgm:prSet/>
      <dgm:spPr/>
      <dgm:t>
        <a:bodyPr/>
        <a:lstStyle/>
        <a:p>
          <a:endParaRPr lang="en-US"/>
        </a:p>
      </dgm:t>
    </dgm:pt>
    <dgm:pt modelId="{04D80F61-6E85-1642-8B4A-242CB4964D58}">
      <dgm:prSet phldrT="[Text]"/>
      <dgm:spPr/>
      <dgm:t>
        <a:bodyPr/>
        <a:lstStyle/>
        <a:p>
          <a:r>
            <a:rPr lang="en-US" b="1" dirty="0">
              <a:solidFill>
                <a:schemeClr val="accent3">
                  <a:lumMod val="75000"/>
                </a:schemeClr>
              </a:solidFill>
            </a:rPr>
            <a:t>AWS SAGEMAKER</a:t>
          </a:r>
        </a:p>
      </dgm:t>
    </dgm:pt>
    <dgm:pt modelId="{525617FB-6BD1-2A4D-A500-8439193419FE}" type="parTrans" cxnId="{AD515C1D-8E65-C543-AE9A-930897277C62}">
      <dgm:prSet/>
      <dgm:spPr/>
      <dgm:t>
        <a:bodyPr/>
        <a:lstStyle/>
        <a:p>
          <a:endParaRPr lang="en-US"/>
        </a:p>
      </dgm:t>
    </dgm:pt>
    <dgm:pt modelId="{9EC26394-3005-CC4B-A60E-A07730F07565}" type="sibTrans" cxnId="{AD515C1D-8E65-C543-AE9A-930897277C62}">
      <dgm:prSet/>
      <dgm:spPr/>
      <dgm:t>
        <a:bodyPr/>
        <a:lstStyle/>
        <a:p>
          <a:endParaRPr lang="en-US"/>
        </a:p>
      </dgm:t>
    </dgm:pt>
    <dgm:pt modelId="{E0026C36-0B65-CA44-9F37-AF5721A44E2A}">
      <dgm:prSet phldrT="[Text]"/>
      <dgm:spPr>
        <a:blipFill rotWithShape="0">
          <a:blip xmlns:r="http://schemas.openxmlformats.org/officeDocument/2006/relationships" r:embed="rId3"/>
          <a:srcRect/>
          <a:stretch>
            <a:fillRect/>
          </a:stretch>
        </a:blipFill>
      </dgm:spPr>
      <dgm:t>
        <a:bodyPr/>
        <a:lstStyle/>
        <a:p>
          <a:endParaRPr lang="en-US" dirty="0"/>
        </a:p>
      </dgm:t>
    </dgm:pt>
    <dgm:pt modelId="{9067BCE6-D4A4-8C41-8B8C-8A799D0BF65D}" type="sibTrans" cxnId="{00134179-673D-BC4A-BA04-D34314EDD970}">
      <dgm:prSet/>
      <dgm:spPr/>
      <dgm:t>
        <a:bodyPr/>
        <a:lstStyle/>
        <a:p>
          <a:endParaRPr lang="en-US" dirty="0"/>
        </a:p>
      </dgm:t>
    </dgm:pt>
    <dgm:pt modelId="{1F90D11E-DCFF-1B4A-A8AF-C6B87C5CD542}" type="parTrans" cxnId="{00134179-673D-BC4A-BA04-D34314EDD970}">
      <dgm:prSet/>
      <dgm:spPr/>
      <dgm:t>
        <a:bodyPr/>
        <a:lstStyle/>
        <a:p>
          <a:endParaRPr lang="en-US"/>
        </a:p>
      </dgm:t>
    </dgm:pt>
    <dgm:pt modelId="{6DF5211A-A0DD-8B4D-978D-0E97C69685CD}" type="pres">
      <dgm:prSet presAssocID="{D52F05AF-93AE-CF4D-8E9F-A842B5DCE12C}" presName="linearFlow" presStyleCnt="0">
        <dgm:presLayoutVars>
          <dgm:dir/>
          <dgm:animLvl val="lvl"/>
          <dgm:resizeHandles val="exact"/>
        </dgm:presLayoutVars>
      </dgm:prSet>
      <dgm:spPr/>
    </dgm:pt>
    <dgm:pt modelId="{9306DDDB-0FD9-104F-AE73-6AC8A7BAA5EA}" type="pres">
      <dgm:prSet presAssocID="{E0026C36-0B65-CA44-9F37-AF5721A44E2A}" presName="composite" presStyleCnt="0"/>
      <dgm:spPr/>
    </dgm:pt>
    <dgm:pt modelId="{E68C597E-402D-9B43-807F-845FAB244C70}" type="pres">
      <dgm:prSet presAssocID="{E0026C36-0B65-CA44-9F37-AF5721A44E2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88163FD-BB2C-EE45-B77A-64A16982FE8A}" type="pres">
      <dgm:prSet presAssocID="{E0026C36-0B65-CA44-9F37-AF5721A44E2A}" presName="parSh" presStyleLbl="node1" presStyleIdx="0" presStyleCnt="3" custScaleY="235796" custLinFactNeighborY="-10728"/>
      <dgm:spPr/>
    </dgm:pt>
    <dgm:pt modelId="{704A50D6-BC87-314B-9F53-0B4CD39AF4E4}" type="pres">
      <dgm:prSet presAssocID="{E0026C36-0B65-CA44-9F37-AF5721A44E2A}" presName="desTx" presStyleLbl="fgAcc1" presStyleIdx="0" presStyleCnt="3" custScaleX="121000" custScaleY="57247" custLinFactNeighborY="12620">
        <dgm:presLayoutVars>
          <dgm:bulletEnabled val="1"/>
        </dgm:presLayoutVars>
      </dgm:prSet>
      <dgm:spPr/>
    </dgm:pt>
    <dgm:pt modelId="{4D788131-77BB-2A47-97C6-13283FA19EF7}" type="pres">
      <dgm:prSet presAssocID="{9067BCE6-D4A4-8C41-8B8C-8A799D0BF65D}" presName="sibTrans" presStyleLbl="sibTrans2D1" presStyleIdx="0" presStyleCnt="2"/>
      <dgm:spPr/>
    </dgm:pt>
    <dgm:pt modelId="{523AFE07-652E-0242-8DE7-61657C01D46C}" type="pres">
      <dgm:prSet presAssocID="{9067BCE6-D4A4-8C41-8B8C-8A799D0BF65D}" presName="connTx" presStyleLbl="sibTrans2D1" presStyleIdx="0" presStyleCnt="2"/>
      <dgm:spPr/>
    </dgm:pt>
    <dgm:pt modelId="{FC901F59-4E20-7147-BE97-9610B3AC12B1}" type="pres">
      <dgm:prSet presAssocID="{5BB6D627-BD2F-AD4B-9629-13217B323DD8}" presName="composite" presStyleCnt="0"/>
      <dgm:spPr/>
    </dgm:pt>
    <dgm:pt modelId="{0949A474-8F8D-524C-8816-1A4333FDE7B5}" type="pres">
      <dgm:prSet presAssocID="{5BB6D627-BD2F-AD4B-9629-13217B323DD8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FAAAE69-2411-2949-9F6B-52E4A3DDBC8D}" type="pres">
      <dgm:prSet presAssocID="{5BB6D627-BD2F-AD4B-9629-13217B323DD8}" presName="parSh" presStyleLbl="node1" presStyleIdx="1" presStyleCnt="3" custScaleY="235796" custLinFactNeighborY="-10728"/>
      <dgm:spPr/>
    </dgm:pt>
    <dgm:pt modelId="{FE26E3E1-842A-1C4B-8C91-1039A1DA508F}" type="pres">
      <dgm:prSet presAssocID="{5BB6D627-BD2F-AD4B-9629-13217B323DD8}" presName="desTx" presStyleLbl="fgAcc1" presStyleIdx="1" presStyleCnt="3" custScaleX="121000" custScaleY="53793" custLinFactNeighborY="12620">
        <dgm:presLayoutVars>
          <dgm:bulletEnabled val="1"/>
        </dgm:presLayoutVars>
      </dgm:prSet>
      <dgm:spPr/>
    </dgm:pt>
    <dgm:pt modelId="{99BADF31-2615-0249-92FF-5B7FE89CB6B0}" type="pres">
      <dgm:prSet presAssocID="{1DFC66BE-C7D1-F64A-AB0E-B2A5B04E5D82}" presName="sibTrans" presStyleLbl="sibTrans2D1" presStyleIdx="1" presStyleCnt="2"/>
      <dgm:spPr/>
    </dgm:pt>
    <dgm:pt modelId="{243CF305-71FB-D241-A4A8-62E342D8F03A}" type="pres">
      <dgm:prSet presAssocID="{1DFC66BE-C7D1-F64A-AB0E-B2A5B04E5D82}" presName="connTx" presStyleLbl="sibTrans2D1" presStyleIdx="1" presStyleCnt="2"/>
      <dgm:spPr/>
    </dgm:pt>
    <dgm:pt modelId="{8966EFB0-98C5-BA4B-A4E7-C4EAA3C89896}" type="pres">
      <dgm:prSet presAssocID="{166C8A93-DB89-534E-8245-BD70AE63A6D8}" presName="composite" presStyleCnt="0"/>
      <dgm:spPr/>
    </dgm:pt>
    <dgm:pt modelId="{0E9B63F1-CF77-E44E-8202-914B63EC1B62}" type="pres">
      <dgm:prSet presAssocID="{166C8A93-DB89-534E-8245-BD70AE63A6D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5EB6DE7-E928-D648-856E-1617B2D09164}" type="pres">
      <dgm:prSet presAssocID="{166C8A93-DB89-534E-8245-BD70AE63A6D8}" presName="parSh" presStyleLbl="node1" presStyleIdx="2" presStyleCnt="3" custScaleY="235796" custLinFactNeighborY="-10728"/>
      <dgm:spPr/>
    </dgm:pt>
    <dgm:pt modelId="{81DA492A-19A3-A346-9D7D-85E1F60C705A}" type="pres">
      <dgm:prSet presAssocID="{166C8A93-DB89-534E-8245-BD70AE63A6D8}" presName="desTx" presStyleLbl="fgAcc1" presStyleIdx="2" presStyleCnt="3" custScaleX="103107" custScaleY="61833" custLinFactNeighborX="-10757" custLinFactNeighborY="4015">
        <dgm:presLayoutVars>
          <dgm:bulletEnabled val="1"/>
        </dgm:presLayoutVars>
      </dgm:prSet>
      <dgm:spPr/>
    </dgm:pt>
  </dgm:ptLst>
  <dgm:cxnLst>
    <dgm:cxn modelId="{58752A08-DE3E-4642-ABEE-FDDCAAC153E5}" type="presOf" srcId="{1DFC66BE-C7D1-F64A-AB0E-B2A5B04E5D82}" destId="{243CF305-71FB-D241-A4A8-62E342D8F03A}" srcOrd="1" destOrd="0" presId="urn:microsoft.com/office/officeart/2005/8/layout/process3"/>
    <dgm:cxn modelId="{84B78D11-01C1-D347-BA57-A0712B87C9AB}" type="presOf" srcId="{E0026C36-0B65-CA44-9F37-AF5721A44E2A}" destId="{E68C597E-402D-9B43-807F-845FAB244C70}" srcOrd="0" destOrd="0" presId="urn:microsoft.com/office/officeart/2005/8/layout/process3"/>
    <dgm:cxn modelId="{11E78519-81E4-774E-AB93-8F344D218A13}" type="presOf" srcId="{099FEA14-3DB6-AE48-9F95-00A925C337C2}" destId="{704A50D6-BC87-314B-9F53-0B4CD39AF4E4}" srcOrd="0" destOrd="0" presId="urn:microsoft.com/office/officeart/2005/8/layout/process3"/>
    <dgm:cxn modelId="{AD515C1D-8E65-C543-AE9A-930897277C62}" srcId="{166C8A93-DB89-534E-8245-BD70AE63A6D8}" destId="{04D80F61-6E85-1642-8B4A-242CB4964D58}" srcOrd="0" destOrd="0" parTransId="{525617FB-6BD1-2A4D-A500-8439193419FE}" sibTransId="{9EC26394-3005-CC4B-A60E-A07730F07565}"/>
    <dgm:cxn modelId="{BE1F8026-3FDE-BF49-8C1E-285CB6B068AD}" type="presOf" srcId="{5BB6D627-BD2F-AD4B-9629-13217B323DD8}" destId="{0949A474-8F8D-524C-8816-1A4333FDE7B5}" srcOrd="0" destOrd="0" presId="urn:microsoft.com/office/officeart/2005/8/layout/process3"/>
    <dgm:cxn modelId="{6DF8EA2C-701C-1242-B818-5FF0678C24DE}" srcId="{5BB6D627-BD2F-AD4B-9629-13217B323DD8}" destId="{9F58F126-5500-DE4F-B957-0EFE1EEBD09F}" srcOrd="0" destOrd="0" parTransId="{D0E54392-300A-4345-8BA5-09930EA9E9C2}" sibTransId="{AD6FB3A3-9062-F440-9852-964EA928EB81}"/>
    <dgm:cxn modelId="{E8B1EE42-F4FB-4246-AA46-B764A0688787}" srcId="{D52F05AF-93AE-CF4D-8E9F-A842B5DCE12C}" destId="{166C8A93-DB89-534E-8245-BD70AE63A6D8}" srcOrd="2" destOrd="0" parTransId="{7D3E8631-D01F-AD48-ABA5-C4D45FDCF1A8}" sibTransId="{7B1F5AE8-DDB0-5640-BB37-9F266B2DC7E8}"/>
    <dgm:cxn modelId="{6B8A3D57-A999-C34D-8F58-666CAA679169}" type="presOf" srcId="{D52F05AF-93AE-CF4D-8E9F-A842B5DCE12C}" destId="{6DF5211A-A0DD-8B4D-978D-0E97C69685CD}" srcOrd="0" destOrd="0" presId="urn:microsoft.com/office/officeart/2005/8/layout/process3"/>
    <dgm:cxn modelId="{00134179-673D-BC4A-BA04-D34314EDD970}" srcId="{D52F05AF-93AE-CF4D-8E9F-A842B5DCE12C}" destId="{E0026C36-0B65-CA44-9F37-AF5721A44E2A}" srcOrd="0" destOrd="0" parTransId="{1F90D11E-DCFF-1B4A-A8AF-C6B87C5CD542}" sibTransId="{9067BCE6-D4A4-8C41-8B8C-8A799D0BF65D}"/>
    <dgm:cxn modelId="{07D7247A-876C-D847-A0B5-F5727AFE10D2}" srcId="{D52F05AF-93AE-CF4D-8E9F-A842B5DCE12C}" destId="{5BB6D627-BD2F-AD4B-9629-13217B323DD8}" srcOrd="1" destOrd="0" parTransId="{CCC236BD-A321-A74C-BD03-0066CE7B4A63}" sibTransId="{1DFC66BE-C7D1-F64A-AB0E-B2A5B04E5D82}"/>
    <dgm:cxn modelId="{CC0A7181-2F5D-A144-9DEB-739BC58C4803}" type="presOf" srcId="{9067BCE6-D4A4-8C41-8B8C-8A799D0BF65D}" destId="{4D788131-77BB-2A47-97C6-13283FA19EF7}" srcOrd="0" destOrd="0" presId="urn:microsoft.com/office/officeart/2005/8/layout/process3"/>
    <dgm:cxn modelId="{527D2C8B-2FB4-5046-B0BA-8170A1495524}" type="presOf" srcId="{9067BCE6-D4A4-8C41-8B8C-8A799D0BF65D}" destId="{523AFE07-652E-0242-8DE7-61657C01D46C}" srcOrd="1" destOrd="0" presId="urn:microsoft.com/office/officeart/2005/8/layout/process3"/>
    <dgm:cxn modelId="{84B7B798-55FA-9B4A-896E-6D94E15236A8}" type="presOf" srcId="{04D80F61-6E85-1642-8B4A-242CB4964D58}" destId="{81DA492A-19A3-A346-9D7D-85E1F60C705A}" srcOrd="0" destOrd="0" presId="urn:microsoft.com/office/officeart/2005/8/layout/process3"/>
    <dgm:cxn modelId="{8F8E31D5-F8E7-B945-8591-BA91FDE8511B}" type="presOf" srcId="{1DFC66BE-C7D1-F64A-AB0E-B2A5B04E5D82}" destId="{99BADF31-2615-0249-92FF-5B7FE89CB6B0}" srcOrd="0" destOrd="0" presId="urn:microsoft.com/office/officeart/2005/8/layout/process3"/>
    <dgm:cxn modelId="{CC22DFD6-38F2-1F41-A37A-C141C0FB6C28}" type="presOf" srcId="{9F58F126-5500-DE4F-B957-0EFE1EEBD09F}" destId="{FE26E3E1-842A-1C4B-8C91-1039A1DA508F}" srcOrd="0" destOrd="0" presId="urn:microsoft.com/office/officeart/2005/8/layout/process3"/>
    <dgm:cxn modelId="{97C7FFD7-BA3B-8843-B528-C3EEFC1585F9}" type="presOf" srcId="{5BB6D627-BD2F-AD4B-9629-13217B323DD8}" destId="{EFAAAE69-2411-2949-9F6B-52E4A3DDBC8D}" srcOrd="1" destOrd="0" presId="urn:microsoft.com/office/officeart/2005/8/layout/process3"/>
    <dgm:cxn modelId="{3A07EFD8-A4C6-364D-8B17-33FE79E224A7}" type="presOf" srcId="{166C8A93-DB89-534E-8245-BD70AE63A6D8}" destId="{C5EB6DE7-E928-D648-856E-1617B2D09164}" srcOrd="1" destOrd="0" presId="urn:microsoft.com/office/officeart/2005/8/layout/process3"/>
    <dgm:cxn modelId="{B7D800EB-77C8-D14D-A040-C2D1E291CB65}" type="presOf" srcId="{166C8A93-DB89-534E-8245-BD70AE63A6D8}" destId="{0E9B63F1-CF77-E44E-8202-914B63EC1B62}" srcOrd="0" destOrd="0" presId="urn:microsoft.com/office/officeart/2005/8/layout/process3"/>
    <dgm:cxn modelId="{DB883BF0-899E-D34E-A440-5E412A2132BA}" srcId="{E0026C36-0B65-CA44-9F37-AF5721A44E2A}" destId="{099FEA14-3DB6-AE48-9F95-00A925C337C2}" srcOrd="0" destOrd="0" parTransId="{C99B7137-5BB7-9945-89A7-45347D82CEC0}" sibTransId="{FA849C0B-DF5D-E342-A818-7C057151CF5F}"/>
    <dgm:cxn modelId="{FCD7B0F0-78E7-1A44-947F-2428F8E10CFB}" type="presOf" srcId="{E0026C36-0B65-CA44-9F37-AF5721A44E2A}" destId="{A88163FD-BB2C-EE45-B77A-64A16982FE8A}" srcOrd="1" destOrd="0" presId="urn:microsoft.com/office/officeart/2005/8/layout/process3"/>
    <dgm:cxn modelId="{C9794208-CC93-2042-8566-C6C8B081C39A}" type="presParOf" srcId="{6DF5211A-A0DD-8B4D-978D-0E97C69685CD}" destId="{9306DDDB-0FD9-104F-AE73-6AC8A7BAA5EA}" srcOrd="0" destOrd="0" presId="urn:microsoft.com/office/officeart/2005/8/layout/process3"/>
    <dgm:cxn modelId="{3C14CFAA-A866-8744-944B-2E1092992CBA}" type="presParOf" srcId="{9306DDDB-0FD9-104F-AE73-6AC8A7BAA5EA}" destId="{E68C597E-402D-9B43-807F-845FAB244C70}" srcOrd="0" destOrd="0" presId="urn:microsoft.com/office/officeart/2005/8/layout/process3"/>
    <dgm:cxn modelId="{D8A71CAB-1A82-A74E-82CD-BE8FB7E86E88}" type="presParOf" srcId="{9306DDDB-0FD9-104F-AE73-6AC8A7BAA5EA}" destId="{A88163FD-BB2C-EE45-B77A-64A16982FE8A}" srcOrd="1" destOrd="0" presId="urn:microsoft.com/office/officeart/2005/8/layout/process3"/>
    <dgm:cxn modelId="{E6FC1BE3-6122-D448-B118-F46A253B31C2}" type="presParOf" srcId="{9306DDDB-0FD9-104F-AE73-6AC8A7BAA5EA}" destId="{704A50D6-BC87-314B-9F53-0B4CD39AF4E4}" srcOrd="2" destOrd="0" presId="urn:microsoft.com/office/officeart/2005/8/layout/process3"/>
    <dgm:cxn modelId="{D860CFFA-DC1A-D347-AEAF-0A300867EAE6}" type="presParOf" srcId="{6DF5211A-A0DD-8B4D-978D-0E97C69685CD}" destId="{4D788131-77BB-2A47-97C6-13283FA19EF7}" srcOrd="1" destOrd="0" presId="urn:microsoft.com/office/officeart/2005/8/layout/process3"/>
    <dgm:cxn modelId="{2B91F9E2-D669-7B4F-B0C7-C6D949D0C60B}" type="presParOf" srcId="{4D788131-77BB-2A47-97C6-13283FA19EF7}" destId="{523AFE07-652E-0242-8DE7-61657C01D46C}" srcOrd="0" destOrd="0" presId="urn:microsoft.com/office/officeart/2005/8/layout/process3"/>
    <dgm:cxn modelId="{9DABB503-9842-0B42-9F84-82BE924B9EC5}" type="presParOf" srcId="{6DF5211A-A0DD-8B4D-978D-0E97C69685CD}" destId="{FC901F59-4E20-7147-BE97-9610B3AC12B1}" srcOrd="2" destOrd="0" presId="urn:microsoft.com/office/officeart/2005/8/layout/process3"/>
    <dgm:cxn modelId="{0F494B20-A180-494C-B4CD-BFABEC598337}" type="presParOf" srcId="{FC901F59-4E20-7147-BE97-9610B3AC12B1}" destId="{0949A474-8F8D-524C-8816-1A4333FDE7B5}" srcOrd="0" destOrd="0" presId="urn:microsoft.com/office/officeart/2005/8/layout/process3"/>
    <dgm:cxn modelId="{61223898-ED0E-3541-9E30-35F23025A6F6}" type="presParOf" srcId="{FC901F59-4E20-7147-BE97-9610B3AC12B1}" destId="{EFAAAE69-2411-2949-9F6B-52E4A3DDBC8D}" srcOrd="1" destOrd="0" presId="urn:microsoft.com/office/officeart/2005/8/layout/process3"/>
    <dgm:cxn modelId="{D5ECFDF8-8243-1F4D-90D1-1B3DA59A9700}" type="presParOf" srcId="{FC901F59-4E20-7147-BE97-9610B3AC12B1}" destId="{FE26E3E1-842A-1C4B-8C91-1039A1DA508F}" srcOrd="2" destOrd="0" presId="urn:microsoft.com/office/officeart/2005/8/layout/process3"/>
    <dgm:cxn modelId="{BEA548E6-7057-5A48-B35A-9330DA55187A}" type="presParOf" srcId="{6DF5211A-A0DD-8B4D-978D-0E97C69685CD}" destId="{99BADF31-2615-0249-92FF-5B7FE89CB6B0}" srcOrd="3" destOrd="0" presId="urn:microsoft.com/office/officeart/2005/8/layout/process3"/>
    <dgm:cxn modelId="{9F4B9C78-4C3A-974E-8EE2-309148E7B16A}" type="presParOf" srcId="{99BADF31-2615-0249-92FF-5B7FE89CB6B0}" destId="{243CF305-71FB-D241-A4A8-62E342D8F03A}" srcOrd="0" destOrd="0" presId="urn:microsoft.com/office/officeart/2005/8/layout/process3"/>
    <dgm:cxn modelId="{74781B5D-14C1-B64A-9EA6-548CCD28D68D}" type="presParOf" srcId="{6DF5211A-A0DD-8B4D-978D-0E97C69685CD}" destId="{8966EFB0-98C5-BA4B-A4E7-C4EAA3C89896}" srcOrd="4" destOrd="0" presId="urn:microsoft.com/office/officeart/2005/8/layout/process3"/>
    <dgm:cxn modelId="{5A4E978B-C502-6145-B901-C50ED6408570}" type="presParOf" srcId="{8966EFB0-98C5-BA4B-A4E7-C4EAA3C89896}" destId="{0E9B63F1-CF77-E44E-8202-914B63EC1B62}" srcOrd="0" destOrd="0" presId="urn:microsoft.com/office/officeart/2005/8/layout/process3"/>
    <dgm:cxn modelId="{79AF0A82-DD7B-ED49-BC49-1A7C2A76D6BD}" type="presParOf" srcId="{8966EFB0-98C5-BA4B-A4E7-C4EAA3C89896}" destId="{C5EB6DE7-E928-D648-856E-1617B2D09164}" srcOrd="1" destOrd="0" presId="urn:microsoft.com/office/officeart/2005/8/layout/process3"/>
    <dgm:cxn modelId="{3D1E9101-AECB-5F45-810C-90E59DD773CA}" type="presParOf" srcId="{8966EFB0-98C5-BA4B-A4E7-C4EAA3C89896}" destId="{81DA492A-19A3-A346-9D7D-85E1F60C705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134DF-1FF9-5A40-86B1-9952D2DF93CF}">
      <dsp:nvSpPr>
        <dsp:cNvPr id="0" name=""/>
        <dsp:cNvSpPr/>
      </dsp:nvSpPr>
      <dsp:spPr>
        <a:xfrm>
          <a:off x="1378014" y="800073"/>
          <a:ext cx="2036108" cy="2036108"/>
        </a:xfrm>
        <a:prstGeom prst="ellipse">
          <a:avLst/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676195" y="1098254"/>
        <a:ext cx="1439746" cy="1439746"/>
      </dsp:txXfrm>
    </dsp:sp>
    <dsp:sp modelId="{1A0DC6EF-D900-084C-84EF-94AA47BE17C3}">
      <dsp:nvSpPr>
        <dsp:cNvPr id="0" name=""/>
        <dsp:cNvSpPr/>
      </dsp:nvSpPr>
      <dsp:spPr>
        <a:xfrm>
          <a:off x="1784124" y="-106532"/>
          <a:ext cx="1231845" cy="1231845"/>
        </a:xfrm>
        <a:prstGeom prst="ellipse">
          <a:avLst/>
        </a:prstGeom>
        <a:solidFill>
          <a:srgbClr val="429126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strike="noStrike" kern="1200" dirty="0">
              <a:solidFill>
                <a:srgbClr val="000000"/>
              </a:solidFill>
              <a:effectLst/>
            </a:rPr>
            <a:t>1. MSBA Analys</a:t>
          </a:r>
          <a:r>
            <a:rPr lang="en-US" sz="1100" kern="1200" dirty="0">
              <a:solidFill>
                <a:srgbClr val="000000"/>
              </a:solidFill>
            </a:rPr>
            <a:t>t A: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strike="noStrike" kern="1200" dirty="0">
              <a:solidFill>
                <a:srgbClr val="000000"/>
              </a:solidFill>
              <a:effectLst/>
            </a:rPr>
            <a:t>msba_fg_ratios.csv.</a:t>
          </a:r>
          <a:endParaRPr lang="en-US" sz="1100" kern="1200" dirty="0"/>
        </a:p>
      </dsp:txBody>
      <dsp:txXfrm>
        <a:off x="1964524" y="73868"/>
        <a:ext cx="871045" cy="871045"/>
      </dsp:txXfrm>
    </dsp:sp>
    <dsp:sp modelId="{3FC5CCE1-3E88-9445-858F-B1DE554F23BD}">
      <dsp:nvSpPr>
        <dsp:cNvPr id="0" name=""/>
        <dsp:cNvSpPr/>
      </dsp:nvSpPr>
      <dsp:spPr>
        <a:xfrm>
          <a:off x="3110094" y="1194737"/>
          <a:ext cx="1231845" cy="1231845"/>
        </a:xfrm>
        <a:prstGeom prst="ellipse">
          <a:avLst/>
        </a:prstGeom>
        <a:solidFill>
          <a:srgbClr val="429126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</a:rPr>
            <a:t>3. MSBA Analyst B: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strike="noStrike" kern="1200" dirty="0">
              <a:solidFill>
                <a:srgbClr val="000000"/>
              </a:solidFill>
              <a:effectLst/>
            </a:rPr>
            <a:t>msba_fg_bankruptcy.csv</a:t>
          </a:r>
          <a:endParaRPr lang="en-US" sz="1100" kern="1200" dirty="0"/>
        </a:p>
      </dsp:txBody>
      <dsp:txXfrm>
        <a:off x="3290494" y="1375137"/>
        <a:ext cx="871045" cy="871045"/>
      </dsp:txXfrm>
    </dsp:sp>
    <dsp:sp modelId="{0F5A13B3-A796-4440-A1AE-C3E6185C9DDF}">
      <dsp:nvSpPr>
        <dsp:cNvPr id="0" name=""/>
        <dsp:cNvSpPr/>
      </dsp:nvSpPr>
      <dsp:spPr>
        <a:xfrm>
          <a:off x="1784124" y="2520701"/>
          <a:ext cx="1231845" cy="1231845"/>
        </a:xfrm>
        <a:prstGeom prst="ellipse">
          <a:avLst/>
        </a:prstGeom>
        <a:solidFill>
          <a:schemeClr val="accent1">
            <a:lumMod val="20000"/>
            <a:lumOff val="80000"/>
            <a:alpha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</a:rPr>
            <a:t>company_profiles_to_predict_unlabeled.csv</a:t>
          </a:r>
          <a:endParaRPr lang="en-US" sz="1400" b="0" i="0" u="none" strike="noStrike" kern="1200" dirty="0">
            <a:solidFill>
              <a:srgbClr val="000000"/>
            </a:solidFill>
            <a:effectLst/>
          </a:endParaRPr>
        </a:p>
      </dsp:txBody>
      <dsp:txXfrm>
        <a:off x="1964524" y="2701101"/>
        <a:ext cx="871045" cy="871045"/>
      </dsp:txXfrm>
    </dsp:sp>
    <dsp:sp modelId="{FD67EB69-CDF9-D84A-AE49-8D1FC2CB1542}">
      <dsp:nvSpPr>
        <dsp:cNvPr id="0" name=""/>
        <dsp:cNvSpPr/>
      </dsp:nvSpPr>
      <dsp:spPr>
        <a:xfrm>
          <a:off x="458153" y="1194737"/>
          <a:ext cx="1231845" cy="1231845"/>
        </a:xfrm>
        <a:prstGeom prst="ellipse">
          <a:avLst/>
        </a:prstGeom>
        <a:solidFill>
          <a:srgbClr val="429126">
            <a:alpha val="50000"/>
          </a:srgb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2. DATACORP: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u="none" strike="noStrike" kern="1200" dirty="0">
              <a:solidFill>
                <a:srgbClr val="000000"/>
              </a:solidFill>
              <a:effectLst/>
            </a:rPr>
            <a:t>datacorp_financials.csv.</a:t>
          </a:r>
          <a:endParaRPr lang="en-US" sz="1100" kern="1200" dirty="0"/>
        </a:p>
      </dsp:txBody>
      <dsp:txXfrm>
        <a:off x="638553" y="1375137"/>
        <a:ext cx="871045" cy="8710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163FD-BB2C-EE45-B77A-64A16982FE8A}">
      <dsp:nvSpPr>
        <dsp:cNvPr id="0" name=""/>
        <dsp:cNvSpPr/>
      </dsp:nvSpPr>
      <dsp:spPr>
        <a:xfrm>
          <a:off x="3196" y="1730828"/>
          <a:ext cx="1723146" cy="173168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3196" y="1730828"/>
        <a:ext cx="1723146" cy="1127408"/>
      </dsp:txXfrm>
    </dsp:sp>
    <dsp:sp modelId="{704A50D6-BC87-314B-9F53-0B4CD39AF4E4}">
      <dsp:nvSpPr>
        <dsp:cNvPr id="0" name=""/>
        <dsp:cNvSpPr/>
      </dsp:nvSpPr>
      <dsp:spPr>
        <a:xfrm>
          <a:off x="175200" y="3119279"/>
          <a:ext cx="2085006" cy="560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AWS GLUE</a:t>
          </a:r>
        </a:p>
      </dsp:txBody>
      <dsp:txXfrm>
        <a:off x="191618" y="3135697"/>
        <a:ext cx="2052170" cy="527726"/>
      </dsp:txXfrm>
    </dsp:sp>
    <dsp:sp modelId="{4D788131-77BB-2A47-97C6-13283FA19EF7}">
      <dsp:nvSpPr>
        <dsp:cNvPr id="0" name=""/>
        <dsp:cNvSpPr/>
      </dsp:nvSpPr>
      <dsp:spPr>
        <a:xfrm rot="8724">
          <a:off x="2032797" y="2083813"/>
          <a:ext cx="649687" cy="429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2032797" y="2169453"/>
        <a:ext cx="520983" cy="257407"/>
      </dsp:txXfrm>
    </dsp:sp>
    <dsp:sp modelId="{EFAAAE69-2411-2949-9F6B-52E4A3DDBC8D}">
      <dsp:nvSpPr>
        <dsp:cNvPr id="0" name=""/>
        <dsp:cNvSpPr/>
      </dsp:nvSpPr>
      <dsp:spPr>
        <a:xfrm>
          <a:off x="2952164" y="1738311"/>
          <a:ext cx="1723146" cy="173168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2952164" y="1738311"/>
        <a:ext cx="1723146" cy="1127408"/>
      </dsp:txXfrm>
    </dsp:sp>
    <dsp:sp modelId="{FE26E3E1-842A-1C4B-8C91-1039A1DA508F}">
      <dsp:nvSpPr>
        <dsp:cNvPr id="0" name=""/>
        <dsp:cNvSpPr/>
      </dsp:nvSpPr>
      <dsp:spPr>
        <a:xfrm>
          <a:off x="3124167" y="3143674"/>
          <a:ext cx="2085006" cy="5267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>
              <a:solidFill>
                <a:srgbClr val="7030A0"/>
              </a:solidFill>
            </a:rPr>
            <a:t>AWS REDSHIFT</a:t>
          </a:r>
        </a:p>
      </dsp:txBody>
      <dsp:txXfrm>
        <a:off x="3139595" y="3159102"/>
        <a:ext cx="2054150" cy="495885"/>
      </dsp:txXfrm>
    </dsp:sp>
    <dsp:sp modelId="{99BADF31-2615-0249-92FF-5B7FE89CB6B0}">
      <dsp:nvSpPr>
        <dsp:cNvPr id="0" name=""/>
        <dsp:cNvSpPr/>
      </dsp:nvSpPr>
      <dsp:spPr>
        <a:xfrm rot="21578189">
          <a:off x="4981759" y="2078037"/>
          <a:ext cx="649698" cy="4290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/>
        </a:p>
      </dsp:txBody>
      <dsp:txXfrm>
        <a:off x="4981760" y="2164248"/>
        <a:ext cx="520994" cy="257407"/>
      </dsp:txXfrm>
    </dsp:sp>
    <dsp:sp modelId="{C5EB6DE7-E928-D648-856E-1617B2D09164}">
      <dsp:nvSpPr>
        <dsp:cNvPr id="0" name=""/>
        <dsp:cNvSpPr/>
      </dsp:nvSpPr>
      <dsp:spPr>
        <a:xfrm>
          <a:off x="5901132" y="1719601"/>
          <a:ext cx="1723146" cy="173168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5901132" y="1719601"/>
        <a:ext cx="1723146" cy="1127408"/>
      </dsp:txXfrm>
    </dsp:sp>
    <dsp:sp modelId="{81DA492A-19A3-A346-9D7D-85E1F60C705A}">
      <dsp:nvSpPr>
        <dsp:cNvPr id="0" name=""/>
        <dsp:cNvSpPr/>
      </dsp:nvSpPr>
      <dsp:spPr>
        <a:xfrm>
          <a:off x="6041937" y="3001340"/>
          <a:ext cx="1776684" cy="6054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chemeClr val="accent3">
                  <a:lumMod val="75000"/>
                </a:schemeClr>
              </a:solidFill>
            </a:rPr>
            <a:t>AWS SAGEMAKER</a:t>
          </a:r>
        </a:p>
      </dsp:txBody>
      <dsp:txXfrm>
        <a:off x="6059671" y="3019074"/>
        <a:ext cx="1741216" cy="57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F1BC-3C78-DECC-F149-BAA34A432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E34AF-A854-7390-6812-E28073A41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6E47D-6AF6-94EB-E512-8ACDF567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5AF0-C7AA-CC67-63D2-60A600F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E3B41-A73A-CBC4-5EEC-F7E84A92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90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134A4-68B6-D335-5BC5-87808F28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4F53-8DFB-5CC7-A054-FA07C85D9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45A33-1954-A6C9-1975-28779D5D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4C72E-158E-7491-DE24-72584991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DD0B-B89B-6C00-2E8D-7004424B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10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B09DC-435E-2E53-114B-6CC4CD50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734DD-DD1B-B053-F88C-EE9E3FE5C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A775-EDBB-C52A-3D99-141B3E20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082B0-62FF-5DB4-A238-F7A529973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AA7E3-681C-E3E8-66A5-3404D0D7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0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16CF-565A-FDF0-73C3-F1DFE444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0AC5-F422-F60D-B4C7-CA135C89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FAB2C-910C-DC45-783B-A8CCA512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0147-385D-CA03-705C-3A9B5F2AD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A69C-66A1-154A-74AE-375C9200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075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CF88D-9509-6DEC-F950-268F1F93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B0623-C262-53BF-C98A-1470EB45D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C359-8184-7535-F7AA-6B915D799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4FF98-2CD5-28B3-35AF-95BBAA4B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5B7F1-5A9C-7528-DB4A-775C600E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5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7FFF-779C-0441-84D7-AFC70542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8608-783F-369A-E8DB-6416E80DC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2E144-5786-9DD3-C44F-AE0CDA2D2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505F2-BF3B-7A35-1789-69BF8B25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E7319-72CA-88D9-1846-09014ABC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E669C-28B9-E80B-002F-F4671A91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38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F23A-9345-0DFF-6A4E-3AB0D4362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41F2C-0D14-A33E-D028-B4FD0F2D0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0A406-E5B6-EFC2-FFEA-A9164E902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91383-259F-F264-4A7C-92370D70B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30768-DB74-42D5-E819-9BF97CF8B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2B799-4719-B480-7209-B3CB31C0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DA0348-7B84-3B92-BEF1-D8F8FFFC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82957A-25F5-B323-9F71-0CE8BA92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69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DFA2-5198-CED0-227B-D9E7074C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9A7FE-DD53-281C-BA1F-BC1E46061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D0196-7B20-EB31-D8AD-9057510E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DC45F-A699-F73F-2A2C-15292B1D8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4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5039C-C7FE-28B2-0FED-67885300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9D2575-8DFA-285F-479B-96F66EEC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ED824-A6CA-0768-7C4F-C8C9F2C0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9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9005-5E2D-D056-E9AD-EA2A9AD8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14A9-A498-D1CD-4DF6-B7727CA5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03E27-F5DC-7339-261C-035EBD271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68EE5-9C72-8B64-2B79-CB35E4B29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DD7EB-E9BB-E1D7-7EB9-ADEF9FC1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22140-D14E-CAEB-DC8E-75A8CE1D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79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58C1-7175-C915-9560-AA776C0C7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B37511-474D-3E06-B1FD-EFCD3DA57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3D86B-3FE8-6B47-C6BC-F1C224F84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F5EEF-B84E-1B37-9D4B-47D7C96E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C6252-2922-ADFE-E88B-079C2875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77118-EFFC-DDBF-C8AA-360E9C6B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94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8C110C-70F2-11F6-9512-73A01BCDA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0AEBB-850C-C0FA-506D-2475350A3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1904-27A6-6300-61AF-81DABF8DB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EC7AED-3E34-B14F-BD09-C66E8DB2D704}" type="datetimeFigureOut">
              <a:rPr lang="en-US" smtClean="0"/>
              <a:t>4/14/25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8CFF-5D79-2D25-A02E-B80453661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B35C3-9E45-1A74-248A-4F5FB529D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0E936-0EA8-794E-9658-A3DACBAB97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358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3702A-7AE5-805B-0D09-1B5FA169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278535"/>
            <a:ext cx="9895951" cy="103366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Data Flow Diagram_</a:t>
            </a:r>
            <a:r>
              <a:rPr lang="en-US" sz="2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Cloud Native Data Architecture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black letter m and black text&#10;&#10;Description automatically generated">
            <a:extLst>
              <a:ext uri="{FF2B5EF4-FFF2-40B4-BE49-F238E27FC236}">
                <a16:creationId xmlns:a16="http://schemas.microsoft.com/office/drawing/2014/main" id="{AA11F14B-6594-9B3E-3C6A-99A565EF7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30" y="6061570"/>
            <a:ext cx="852157" cy="748004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325341-D9C8-EBC8-3185-1741D2882546}"/>
              </a:ext>
            </a:extLst>
          </p:cNvPr>
          <p:cNvSpPr txBox="1"/>
          <p:nvPr/>
        </p:nvSpPr>
        <p:spPr>
          <a:xfrm>
            <a:off x="612258" y="1731334"/>
            <a:ext cx="27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2912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1. AMAZON S3 BUCKETS / DATA LAKE</a:t>
            </a: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2C07FEF0-89E9-8B83-9AB9-0DCB0E102CCF}"/>
              </a:ext>
            </a:extLst>
          </p:cNvPr>
          <p:cNvGraphicFramePr/>
          <p:nvPr/>
        </p:nvGraphicFramePr>
        <p:xfrm>
          <a:off x="-332812" y="2498943"/>
          <a:ext cx="4800094" cy="3670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BF006726-9DCC-887A-683D-E413AD2FA0BD}"/>
              </a:ext>
            </a:extLst>
          </p:cNvPr>
          <p:cNvGraphicFramePr/>
          <p:nvPr/>
        </p:nvGraphicFramePr>
        <p:xfrm>
          <a:off x="4000582" y="-57290"/>
          <a:ext cx="8007178" cy="5365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F1151A89-F9D2-251C-6AC8-8A5C938BD6A7}"/>
              </a:ext>
            </a:extLst>
          </p:cNvPr>
          <p:cNvGrpSpPr/>
          <p:nvPr/>
        </p:nvGrpSpPr>
        <p:grpSpPr>
          <a:xfrm>
            <a:off x="3225610" y="2124159"/>
            <a:ext cx="590732" cy="457630"/>
            <a:chOff x="2120776" y="1645318"/>
            <a:chExt cx="590732" cy="457630"/>
          </a:xfrm>
        </p:grpSpPr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8DA90686-2E9B-EC5E-60F7-8FADCFF346BF}"/>
                </a:ext>
              </a:extLst>
            </p:cNvPr>
            <p:cNvSpPr/>
            <p:nvPr/>
          </p:nvSpPr>
          <p:spPr>
            <a:xfrm>
              <a:off x="2120776" y="1645318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Right Arrow 4">
              <a:extLst>
                <a:ext uri="{FF2B5EF4-FFF2-40B4-BE49-F238E27FC236}">
                  <a16:creationId xmlns:a16="http://schemas.microsoft.com/office/drawing/2014/main" id="{3E9B5B48-2E17-BDAC-65F5-8704D39DB07C}"/>
                </a:ext>
              </a:extLst>
            </p:cNvPr>
            <p:cNvSpPr txBox="1"/>
            <p:nvPr/>
          </p:nvSpPr>
          <p:spPr>
            <a:xfrm>
              <a:off x="2120776" y="1736844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C78C42D-707D-16AD-17A8-529F4A2A0513}"/>
              </a:ext>
            </a:extLst>
          </p:cNvPr>
          <p:cNvSpPr txBox="1"/>
          <p:nvPr/>
        </p:nvSpPr>
        <p:spPr>
          <a:xfrm>
            <a:off x="4034610" y="3565329"/>
            <a:ext cx="251252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Perform our Extract, Transform and Load process.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Make future data ingestion easy to replicate or automate.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Joining ratios and financials data to a single 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2673CC-ECCA-AE41-60C5-1870BC5AFB66}"/>
              </a:ext>
            </a:extLst>
          </p:cNvPr>
          <p:cNvSpPr txBox="1"/>
          <p:nvPr/>
        </p:nvSpPr>
        <p:spPr>
          <a:xfrm>
            <a:off x="6747907" y="3585816"/>
            <a:ext cx="2512527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“Single source of truth”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Data Warehouse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3B45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1.Create a Redshift Cluster: msba-fingroup-cluster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D3B45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3B45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2. Use Query Editor to: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3B45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Create New tables to place data we transformed.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D3B45"/>
              </a:solidFill>
              <a:effectLst/>
              <a:uLnTx/>
              <a:uFillTx/>
              <a:latin typeface="Lato Extende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1E3466-E85A-816B-F9BD-33C64B189DCF}"/>
              </a:ext>
            </a:extLst>
          </p:cNvPr>
          <p:cNvSpPr txBox="1"/>
          <p:nvPr/>
        </p:nvSpPr>
        <p:spPr>
          <a:xfrm>
            <a:off x="9734076" y="3563581"/>
            <a:ext cx="239619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Create a Model using AWS Canvas.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Review model performance, insights, analyze metrics.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2D3B45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D3B45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- Predict probability of bankruptcy for new set of companies.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4" name="Bent-Up Arrow 43">
            <a:extLst>
              <a:ext uri="{FF2B5EF4-FFF2-40B4-BE49-F238E27FC236}">
                <a16:creationId xmlns:a16="http://schemas.microsoft.com/office/drawing/2014/main" id="{DD299307-72AC-0B7E-C7D4-4AF114645EC6}"/>
              </a:ext>
            </a:extLst>
          </p:cNvPr>
          <p:cNvSpPr/>
          <p:nvPr/>
        </p:nvSpPr>
        <p:spPr>
          <a:xfrm>
            <a:off x="1919370" y="6484780"/>
            <a:ext cx="8673105" cy="267330"/>
          </a:xfrm>
          <a:prstGeom prst="bentUpArrow">
            <a:avLst/>
          </a:prstGeom>
          <a:solidFill>
            <a:srgbClr val="156082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C7C707-DE15-51B2-CD98-7067B3A1F957}"/>
              </a:ext>
            </a:extLst>
          </p:cNvPr>
          <p:cNvGrpSpPr/>
          <p:nvPr/>
        </p:nvGrpSpPr>
        <p:grpSpPr>
          <a:xfrm rot="16200000">
            <a:off x="1722770" y="6266049"/>
            <a:ext cx="590732" cy="371781"/>
            <a:chOff x="2120776" y="1645318"/>
            <a:chExt cx="590732" cy="457630"/>
          </a:xfrm>
        </p:grpSpPr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1E93E296-1D00-3AE6-3331-3DC957E9B41B}"/>
                </a:ext>
              </a:extLst>
            </p:cNvPr>
            <p:cNvSpPr/>
            <p:nvPr/>
          </p:nvSpPr>
          <p:spPr>
            <a:xfrm>
              <a:off x="2120776" y="1645318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Right Arrow 4">
              <a:extLst>
                <a:ext uri="{FF2B5EF4-FFF2-40B4-BE49-F238E27FC236}">
                  <a16:creationId xmlns:a16="http://schemas.microsoft.com/office/drawing/2014/main" id="{0C88B769-7B13-6A43-0412-D2C066669FCD}"/>
                </a:ext>
              </a:extLst>
            </p:cNvPr>
            <p:cNvSpPr txBox="1"/>
            <p:nvPr/>
          </p:nvSpPr>
          <p:spPr>
            <a:xfrm>
              <a:off x="2120776" y="1736844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260C2A-DB1E-DAD6-2E8D-FC3687E9A2EC}"/>
              </a:ext>
            </a:extLst>
          </p:cNvPr>
          <p:cNvGrpSpPr/>
          <p:nvPr/>
        </p:nvGrpSpPr>
        <p:grpSpPr>
          <a:xfrm rot="16200000">
            <a:off x="10290573" y="6348577"/>
            <a:ext cx="453443" cy="353623"/>
            <a:chOff x="2120776" y="1645318"/>
            <a:chExt cx="590732" cy="457630"/>
          </a:xfrm>
        </p:grpSpPr>
        <p:sp>
          <p:nvSpPr>
            <p:cNvPr id="49" name="Right Arrow 48">
              <a:extLst>
                <a:ext uri="{FF2B5EF4-FFF2-40B4-BE49-F238E27FC236}">
                  <a16:creationId xmlns:a16="http://schemas.microsoft.com/office/drawing/2014/main" id="{A14F42D2-BB95-9B18-4A41-E66E2D0FA983}"/>
                </a:ext>
              </a:extLst>
            </p:cNvPr>
            <p:cNvSpPr/>
            <p:nvPr/>
          </p:nvSpPr>
          <p:spPr>
            <a:xfrm>
              <a:off x="2120776" y="1645318"/>
              <a:ext cx="590732" cy="45763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Right Arrow 4">
              <a:extLst>
                <a:ext uri="{FF2B5EF4-FFF2-40B4-BE49-F238E27FC236}">
                  <a16:creationId xmlns:a16="http://schemas.microsoft.com/office/drawing/2014/main" id="{385CD81A-B0A5-DEC0-3B71-34B1A17B3D41}"/>
                </a:ext>
              </a:extLst>
            </p:cNvPr>
            <p:cNvSpPr txBox="1"/>
            <p:nvPr/>
          </p:nvSpPr>
          <p:spPr>
            <a:xfrm>
              <a:off x="2120776" y="1736844"/>
              <a:ext cx="453443" cy="2745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marR="0" lvl="0" indent="0" algn="ctr" defTabSz="8445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6937FD93-98D4-1499-790A-0F74A0316713}"/>
              </a:ext>
            </a:extLst>
          </p:cNvPr>
          <p:cNvSpPr/>
          <p:nvPr/>
        </p:nvSpPr>
        <p:spPr>
          <a:xfrm>
            <a:off x="9593246" y="5185497"/>
            <a:ext cx="2537023" cy="1070298"/>
          </a:xfrm>
          <a:prstGeom prst="ellipse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04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446"/>
    </mc:Choice>
    <mc:Fallback xmlns="">
      <p:transition spd="slow" advTm="28446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Lato Extended</vt:lpstr>
      <vt:lpstr>1_Office Theme</vt:lpstr>
      <vt:lpstr>Data Flow Diagram_Cloud Native Data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Marcela A. Salazar Hernandez</dc:creator>
  <cp:lastModifiedBy>Marcela A. Salazar Hernandez</cp:lastModifiedBy>
  <cp:revision>1</cp:revision>
  <dcterms:created xsi:type="dcterms:W3CDTF">2025-04-14T22:46:06Z</dcterms:created>
  <dcterms:modified xsi:type="dcterms:W3CDTF">2025-04-14T22:46:42Z</dcterms:modified>
</cp:coreProperties>
</file>