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guel Angel Salazar Martinez." userId="a7c0c7bdd40b557c" providerId="LiveId" clId="{CB004490-8592-4B46-8331-18343E365F5A}"/>
    <pc:docChg chg="custSel addSld modSld">
      <pc:chgData name="Miguel Angel Salazar Martinez." userId="a7c0c7bdd40b557c" providerId="LiveId" clId="{CB004490-8592-4B46-8331-18343E365F5A}" dt="2019-08-22T02:38:09.475" v="442"/>
      <pc:docMkLst>
        <pc:docMk/>
      </pc:docMkLst>
      <pc:sldChg chg="modSp add">
        <pc:chgData name="Miguel Angel Salazar Martinez." userId="a7c0c7bdd40b557c" providerId="LiveId" clId="{CB004490-8592-4B46-8331-18343E365F5A}" dt="2019-08-22T02:30:25.304" v="440" actId="1076"/>
        <pc:sldMkLst>
          <pc:docMk/>
          <pc:sldMk cId="2571486512" sldId="265"/>
        </pc:sldMkLst>
        <pc:spChg chg="mod">
          <ac:chgData name="Miguel Angel Salazar Martinez." userId="a7c0c7bdd40b557c" providerId="LiveId" clId="{CB004490-8592-4B46-8331-18343E365F5A}" dt="2019-08-22T02:30:25.304" v="440" actId="1076"/>
          <ac:spMkLst>
            <pc:docMk/>
            <pc:sldMk cId="2571486512" sldId="265"/>
            <ac:spMk id="2" creationId="{00000000-0000-0000-0000-000000000000}"/>
          </ac:spMkLst>
        </pc:spChg>
        <pc:spChg chg="mod">
          <ac:chgData name="Miguel Angel Salazar Martinez." userId="a7c0c7bdd40b557c" providerId="LiveId" clId="{CB004490-8592-4B46-8331-18343E365F5A}" dt="2019-08-22T02:30:22.850" v="439" actId="1076"/>
          <ac:spMkLst>
            <pc:docMk/>
            <pc:sldMk cId="2571486512" sldId="265"/>
            <ac:spMk id="3" creationId="{00000000-0000-0000-0000-000000000000}"/>
          </ac:spMkLst>
        </pc:spChg>
      </pc:sldChg>
      <pc:sldChg chg="modSp add">
        <pc:chgData name="Miguel Angel Salazar Martinez." userId="a7c0c7bdd40b557c" providerId="LiveId" clId="{CB004490-8592-4B46-8331-18343E365F5A}" dt="2019-08-22T02:30:30.084" v="441" actId="313"/>
        <pc:sldMkLst>
          <pc:docMk/>
          <pc:sldMk cId="4145433874" sldId="266"/>
        </pc:sldMkLst>
        <pc:spChg chg="mod">
          <ac:chgData name="Miguel Angel Salazar Martinez." userId="a7c0c7bdd40b557c" providerId="LiveId" clId="{CB004490-8592-4B46-8331-18343E365F5A}" dt="2019-08-22T02:25:00.204" v="97" actId="14100"/>
          <ac:spMkLst>
            <pc:docMk/>
            <pc:sldMk cId="4145433874" sldId="266"/>
            <ac:spMk id="2" creationId="{DD2BA06B-2F70-42E4-BB9C-21E6942A4CFE}"/>
          </ac:spMkLst>
        </pc:spChg>
        <pc:spChg chg="mod">
          <ac:chgData name="Miguel Angel Salazar Martinez." userId="a7c0c7bdd40b557c" providerId="LiveId" clId="{CB004490-8592-4B46-8331-18343E365F5A}" dt="2019-08-22T02:30:30.084" v="441" actId="313"/>
          <ac:spMkLst>
            <pc:docMk/>
            <pc:sldMk cId="4145433874" sldId="266"/>
            <ac:spMk id="3" creationId="{3E55436F-3E74-4604-96EC-0630F5690C01}"/>
          </ac:spMkLst>
        </pc:spChg>
      </pc:sldChg>
      <pc:sldChg chg="modSp add">
        <pc:chgData name="Miguel Angel Salazar Martinez." userId="a7c0c7bdd40b557c" providerId="LiveId" clId="{CB004490-8592-4B46-8331-18343E365F5A}" dt="2019-08-22T02:38:09.475" v="442"/>
        <pc:sldMkLst>
          <pc:docMk/>
          <pc:sldMk cId="3566394044" sldId="267"/>
        </pc:sldMkLst>
        <pc:spChg chg="mod">
          <ac:chgData name="Miguel Angel Salazar Martinez." userId="a7c0c7bdd40b557c" providerId="LiveId" clId="{CB004490-8592-4B46-8331-18343E365F5A}" dt="2019-08-22T02:29:06.912" v="438" actId="20577"/>
          <ac:spMkLst>
            <pc:docMk/>
            <pc:sldMk cId="3566394044" sldId="267"/>
            <ac:spMk id="2" creationId="{F15B356C-211D-4A3C-8105-DF59A76A5411}"/>
          </ac:spMkLst>
        </pc:spChg>
        <pc:spChg chg="mod">
          <ac:chgData name="Miguel Angel Salazar Martinez." userId="a7c0c7bdd40b557c" providerId="LiveId" clId="{CB004490-8592-4B46-8331-18343E365F5A}" dt="2019-08-22T02:38:09.475" v="442"/>
          <ac:spMkLst>
            <pc:docMk/>
            <pc:sldMk cId="3566394044" sldId="267"/>
            <ac:spMk id="3" creationId="{8B9B9B8F-C427-4404-9C43-A1F01DA4527E}"/>
          </ac:spMkLst>
        </pc:spChg>
      </pc:sldChg>
    </pc:docChg>
  </pc:docChgLst>
  <pc:docChgLst>
    <pc:chgData name="Miguel Angel Salazar Martinez." userId="a7c0c7bdd40b557c" providerId="LiveId" clId="{9551DBA2-F6D5-4C44-A54B-F84EB79DCD5C}"/>
    <pc:docChg chg="custSel modSld">
      <pc:chgData name="Miguel Angel Salazar Martinez." userId="a7c0c7bdd40b557c" providerId="LiveId" clId="{9551DBA2-F6D5-4C44-A54B-F84EB79DCD5C}" dt="2019-08-21T23:59:33.095" v="0" actId="313"/>
      <pc:docMkLst>
        <pc:docMk/>
      </pc:docMkLst>
      <pc:sldChg chg="modSp">
        <pc:chgData name="Miguel Angel Salazar Martinez." userId="a7c0c7bdd40b557c" providerId="LiveId" clId="{9551DBA2-F6D5-4C44-A54B-F84EB79DCD5C}" dt="2019-08-21T23:59:33.095" v="0" actId="313"/>
        <pc:sldMkLst>
          <pc:docMk/>
          <pc:sldMk cId="59647871" sldId="256"/>
        </pc:sldMkLst>
        <pc:spChg chg="mod">
          <ac:chgData name="Miguel Angel Salazar Martinez." userId="a7c0c7bdd40b557c" providerId="LiveId" clId="{9551DBA2-F6D5-4C44-A54B-F84EB79DCD5C}" dt="2019-08-21T23:59:33.095" v="0" actId="313"/>
          <ac:spMkLst>
            <pc:docMk/>
            <pc:sldMk cId="59647871"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8/21/2019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Editar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8/21/2019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8/21/2019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8/21/2019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8/21/2019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8/21/2019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8/21/2019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8/21/2019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8/21/2019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71629" y="156754"/>
            <a:ext cx="10105228" cy="1515291"/>
          </a:xfrm>
        </p:spPr>
        <p:txBody>
          <a:bodyPr/>
          <a:lstStyle/>
          <a:p>
            <a:r>
              <a:rPr lang="es-ES" sz="4800" dirty="0"/>
              <a:t>EXPOSICION FUNDAMENTOS DE</a:t>
            </a:r>
            <a:br>
              <a:rPr lang="es-ES" sz="4800" dirty="0"/>
            </a:br>
            <a:r>
              <a:rPr lang="es-ES" sz="4800" dirty="0"/>
              <a:t>PROGRAMACION</a:t>
            </a:r>
            <a:endParaRPr lang="es-MX" sz="4800" dirty="0"/>
          </a:p>
        </p:txBody>
      </p:sp>
      <p:sp>
        <p:nvSpPr>
          <p:cNvPr id="3" name="Subtítulo 2"/>
          <p:cNvSpPr>
            <a:spLocks noGrp="1"/>
          </p:cNvSpPr>
          <p:nvPr>
            <p:ph type="subTitle" idx="1"/>
          </p:nvPr>
        </p:nvSpPr>
        <p:spPr>
          <a:xfrm>
            <a:off x="496389" y="1672045"/>
            <a:ext cx="11430000" cy="4924698"/>
          </a:xfrm>
        </p:spPr>
        <p:txBody>
          <a:bodyPr>
            <a:normAutofit/>
          </a:bodyPr>
          <a:lstStyle/>
          <a:p>
            <a:r>
              <a:rPr lang="es-ES" sz="4800" dirty="0"/>
              <a:t>Integrantes</a:t>
            </a:r>
            <a:r>
              <a:rPr lang="es-MX" sz="4800" cap="none" dirty="0"/>
              <a:t>:</a:t>
            </a:r>
          </a:p>
          <a:p>
            <a:r>
              <a:rPr lang="es-ES" sz="2800" cap="none" dirty="0"/>
              <a:t>Angel Adrián Limeta Fierro-Lento aprendizaje.</a:t>
            </a:r>
          </a:p>
          <a:p>
            <a:r>
              <a:rPr lang="es-ES" sz="2800" cap="none" dirty="0"/>
              <a:t>Javier Flores Salazar-Todas las capacidades.</a:t>
            </a:r>
          </a:p>
          <a:p>
            <a:r>
              <a:rPr lang="es-ES" sz="2800" cap="none" dirty="0"/>
              <a:t>Miguel Angel Salazar Martínez-Manco.</a:t>
            </a:r>
          </a:p>
          <a:p>
            <a:r>
              <a:rPr lang="es-ES" sz="2800" cap="none" dirty="0"/>
              <a:t>Cristian Alejandro Gutiérrez Morales-Ciego.</a:t>
            </a:r>
            <a:endParaRPr lang="es-ES" sz="2800" dirty="0"/>
          </a:p>
          <a:p>
            <a:r>
              <a:rPr lang="es-ES" sz="2800" cap="none" dirty="0"/>
              <a:t>Ismael Alejandro Córdoba Zuno-Invalido.</a:t>
            </a:r>
          </a:p>
          <a:p>
            <a:r>
              <a:rPr lang="es-ES" sz="2800" cap="none" dirty="0"/>
              <a:t>José Manuel Gutiérrez Hernández-Mudo.</a:t>
            </a:r>
          </a:p>
          <a:p>
            <a:r>
              <a:rPr lang="es-ES" sz="2800" cap="none" dirty="0"/>
              <a:t>Kevin Roberto Flores León-Sordo.</a:t>
            </a:r>
          </a:p>
        </p:txBody>
      </p:sp>
    </p:spTree>
    <p:extLst>
      <p:ext uri="{BB962C8B-B14F-4D97-AF65-F5344CB8AC3E}">
        <p14:creationId xmlns:p14="http://schemas.microsoft.com/office/powerpoint/2010/main" val="59647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2BA06B-2F70-42E4-BB9C-21E6942A4CFE}"/>
              </a:ext>
            </a:extLst>
          </p:cNvPr>
          <p:cNvSpPr>
            <a:spLocks noGrp="1"/>
          </p:cNvSpPr>
          <p:nvPr>
            <p:ph type="title"/>
          </p:nvPr>
        </p:nvSpPr>
        <p:spPr>
          <a:xfrm>
            <a:off x="646111" y="452718"/>
            <a:ext cx="9404723" cy="1079868"/>
          </a:xfrm>
        </p:spPr>
        <p:txBody>
          <a:bodyPr/>
          <a:lstStyle/>
          <a:p>
            <a:r>
              <a:rPr lang="es-MX" dirty="0"/>
              <a:t>Conclusiones</a:t>
            </a:r>
          </a:p>
        </p:txBody>
      </p:sp>
      <p:sp>
        <p:nvSpPr>
          <p:cNvPr id="3" name="Marcador de contenido 2">
            <a:extLst>
              <a:ext uri="{FF2B5EF4-FFF2-40B4-BE49-F238E27FC236}">
                <a16:creationId xmlns:a16="http://schemas.microsoft.com/office/drawing/2014/main" id="{3E55436F-3E74-4604-96EC-0630F5690C01}"/>
              </a:ext>
            </a:extLst>
          </p:cNvPr>
          <p:cNvSpPr>
            <a:spLocks noGrp="1"/>
          </p:cNvSpPr>
          <p:nvPr>
            <p:ph idx="1"/>
          </p:nvPr>
        </p:nvSpPr>
        <p:spPr>
          <a:xfrm>
            <a:off x="646111" y="2027160"/>
            <a:ext cx="10931996" cy="4541065"/>
          </a:xfrm>
        </p:spPr>
        <p:txBody>
          <a:bodyPr/>
          <a:lstStyle/>
          <a:p>
            <a:r>
              <a:rPr lang="es-ES" dirty="0"/>
              <a:t>Javier Flores Salazar: </a:t>
            </a:r>
            <a:r>
              <a:rPr lang="es-MX" dirty="0"/>
              <a:t>Organizar la exposición fue muy divertido ya que cada quien tenía que exponer de acuerdo al personaje que le tocaba caracterizar, y esto nos hizo desenvolvernos con el grupo, de igual forma logramos el aprendizaje de una forma divertida.</a:t>
            </a:r>
            <a:endParaRPr lang="es-ES" dirty="0"/>
          </a:p>
          <a:p>
            <a:r>
              <a:rPr lang="es-ES" dirty="0"/>
              <a:t>Miguel Angel Salazar Martínez: La organización de la exposición me parecido algo caótica pero entretenida y lo mejor fue la dinámica ya dentro de la presentación, escuchar varias veces los conceptos no fue tan molesto como lo hubiese sido sin “las actuaciones”, vimos conceptos fundamentales para comprender lo que es la programación</a:t>
            </a:r>
          </a:p>
          <a:p>
            <a:endParaRPr lang="es-MX" dirty="0"/>
          </a:p>
        </p:txBody>
      </p:sp>
    </p:spTree>
    <p:extLst>
      <p:ext uri="{BB962C8B-B14F-4D97-AF65-F5344CB8AC3E}">
        <p14:creationId xmlns:p14="http://schemas.microsoft.com/office/powerpoint/2010/main" val="4145433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5B356C-211D-4A3C-8105-DF59A76A5411}"/>
              </a:ext>
            </a:extLst>
          </p:cNvPr>
          <p:cNvSpPr>
            <a:spLocks noGrp="1"/>
          </p:cNvSpPr>
          <p:nvPr>
            <p:ph type="title"/>
          </p:nvPr>
        </p:nvSpPr>
        <p:spPr/>
        <p:txBody>
          <a:bodyPr/>
          <a:lstStyle/>
          <a:p>
            <a:r>
              <a:rPr lang="es-MX" dirty="0"/>
              <a:t>Conclusiones</a:t>
            </a:r>
          </a:p>
        </p:txBody>
      </p:sp>
      <p:sp>
        <p:nvSpPr>
          <p:cNvPr id="3" name="Marcador de contenido 2">
            <a:extLst>
              <a:ext uri="{FF2B5EF4-FFF2-40B4-BE49-F238E27FC236}">
                <a16:creationId xmlns:a16="http://schemas.microsoft.com/office/drawing/2014/main" id="{8B9B9B8F-C427-4404-9C43-A1F01DA4527E}"/>
              </a:ext>
            </a:extLst>
          </p:cNvPr>
          <p:cNvSpPr>
            <a:spLocks noGrp="1"/>
          </p:cNvSpPr>
          <p:nvPr>
            <p:ph idx="1"/>
          </p:nvPr>
        </p:nvSpPr>
        <p:spPr>
          <a:xfrm>
            <a:off x="216209" y="1255595"/>
            <a:ext cx="11752878" cy="5431808"/>
          </a:xfrm>
        </p:spPr>
        <p:txBody>
          <a:bodyPr/>
          <a:lstStyle/>
          <a:p>
            <a:r>
              <a:rPr lang="es-ES" dirty="0"/>
              <a:t>Cristian Alejandro Gutiérrez Morales:</a:t>
            </a:r>
            <a:r>
              <a:rPr lang="es-MX" dirty="0"/>
              <a:t> En conclusión vimos los fundamentos básicos de lo que es la programación, aparte la dinámica me gusto ya que nos da una manera diferente de ver aquellas personas que no tienen el 100% de sus capacidades, logramos el aprendizaje de una forma divertida.</a:t>
            </a:r>
            <a:endParaRPr lang="es-ES" dirty="0"/>
          </a:p>
          <a:p>
            <a:r>
              <a:rPr lang="es-ES" dirty="0"/>
              <a:t>Ismael Alejandro Córdoba Zuno: </a:t>
            </a:r>
            <a:r>
              <a:rPr lang="es-MX" dirty="0"/>
              <a:t>Considero que los conceptos repasados en esta actividad son fundamentales para la materia ya que son palabras y términos  muy comunes en este ámbito. Y que a su vez un programador tendría estar familiarizado con ellos entendiendo su significado y función dentro de la carrera.</a:t>
            </a:r>
            <a:endParaRPr lang="es-ES" dirty="0"/>
          </a:p>
          <a:p>
            <a:r>
              <a:rPr lang="es-ES" dirty="0"/>
              <a:t>José Manuel Gutiérrez Hernández: </a:t>
            </a:r>
            <a:r>
              <a:rPr lang="es-MX" dirty="0"/>
              <a:t>En conclusión vimos los fundamentos básicos de lo que es la programación, que sería la conceptualización y recapitulación de los problemas presentados, de mirar varias formas de poder llegar a un objetivo de manera correcta y eficiente utilizando las metodologías que existen en este. Durante la dinámica que hicimos durante la exposición fue interesante ver como cada persona utilizó su ingenio para poder presentar lo que es cada concepto, haciendo las cosas de una manera más divertida e interactiva con los demás compañeros de clases</a:t>
            </a:r>
            <a:endParaRPr lang="es-ES" dirty="0"/>
          </a:p>
          <a:p>
            <a:endParaRPr lang="es-MX" dirty="0"/>
          </a:p>
        </p:txBody>
      </p:sp>
    </p:spTree>
    <p:extLst>
      <p:ext uri="{BB962C8B-B14F-4D97-AF65-F5344CB8AC3E}">
        <p14:creationId xmlns:p14="http://schemas.microsoft.com/office/powerpoint/2010/main" val="3566394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674187" y="335153"/>
            <a:ext cx="3804789" cy="905819"/>
          </a:xfrm>
        </p:spPr>
        <p:txBody>
          <a:bodyPr/>
          <a:lstStyle/>
          <a:p>
            <a:pPr algn="ctr"/>
            <a:r>
              <a:rPr lang="es-ES" dirty="0"/>
              <a:t>Elaboración</a:t>
            </a:r>
            <a:endParaRPr lang="es-MX" dirty="0"/>
          </a:p>
        </p:txBody>
      </p:sp>
      <p:pic>
        <p:nvPicPr>
          <p:cNvPr id="8" name="Marcador de contenido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4248" y="992778"/>
            <a:ext cx="3209939" cy="2407455"/>
          </a:xfrm>
        </p:spPr>
      </p:pic>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8650" y="992778"/>
            <a:ext cx="3082834" cy="2312125"/>
          </a:xfrm>
          <a:prstGeom prst="rect">
            <a:avLst/>
          </a:prstGeom>
        </p:spPr>
      </p:pic>
      <p:pic>
        <p:nvPicPr>
          <p:cNvPr id="10" name="Imagen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961" y="3553099"/>
            <a:ext cx="3876144" cy="2907108"/>
          </a:xfrm>
          <a:prstGeom prst="rect">
            <a:avLst/>
          </a:prstGeom>
        </p:spPr>
      </p:pic>
      <p:pic>
        <p:nvPicPr>
          <p:cNvPr id="11" name="Imagen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615" y="3400233"/>
            <a:ext cx="3817931" cy="2863448"/>
          </a:xfrm>
          <a:prstGeom prst="rect">
            <a:avLst/>
          </a:prstGeom>
        </p:spPr>
      </p:pic>
    </p:spTree>
    <p:extLst>
      <p:ext uri="{BB962C8B-B14F-4D97-AF65-F5344CB8AC3E}">
        <p14:creationId xmlns:p14="http://schemas.microsoft.com/office/powerpoint/2010/main" val="1836751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9509" y="387404"/>
            <a:ext cx="5917474" cy="1023385"/>
          </a:xfrm>
        </p:spPr>
        <p:txBody>
          <a:bodyPr/>
          <a:lstStyle/>
          <a:p>
            <a:pPr algn="ctr"/>
            <a:r>
              <a:rPr lang="es-MX" dirty="0"/>
              <a:t>Algoritmo</a:t>
            </a:r>
          </a:p>
        </p:txBody>
      </p:sp>
      <p:sp>
        <p:nvSpPr>
          <p:cNvPr id="3" name="Marcador de contenido 2"/>
          <p:cNvSpPr>
            <a:spLocks noGrp="1"/>
          </p:cNvSpPr>
          <p:nvPr>
            <p:ph idx="1"/>
          </p:nvPr>
        </p:nvSpPr>
        <p:spPr>
          <a:xfrm>
            <a:off x="673496" y="1410789"/>
            <a:ext cx="10469122" cy="5081451"/>
          </a:xfrm>
        </p:spPr>
        <p:txBody>
          <a:bodyPr>
            <a:normAutofit/>
          </a:bodyPr>
          <a:lstStyle/>
          <a:p>
            <a:pPr marL="0" indent="0">
              <a:buNone/>
            </a:pPr>
            <a:r>
              <a:rPr lang="es-MX" sz="4400" dirty="0"/>
              <a:t>Definición: Un algoritmo se puede definir como una secuencia de instrucciones que representan un modelo de solución para determinado tipo de problemas. </a:t>
            </a:r>
          </a:p>
        </p:txBody>
      </p:sp>
    </p:spTree>
    <p:extLst>
      <p:ext uri="{BB962C8B-B14F-4D97-AF65-F5344CB8AC3E}">
        <p14:creationId xmlns:p14="http://schemas.microsoft.com/office/powerpoint/2010/main" val="3858296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Pseudocodigo</a:t>
            </a:r>
          </a:p>
        </p:txBody>
      </p:sp>
      <p:sp>
        <p:nvSpPr>
          <p:cNvPr id="3" name="Marcador de contenido 2"/>
          <p:cNvSpPr>
            <a:spLocks noGrp="1"/>
          </p:cNvSpPr>
          <p:nvPr>
            <p:ph idx="1"/>
          </p:nvPr>
        </p:nvSpPr>
        <p:spPr>
          <a:xfrm>
            <a:off x="418012" y="1410790"/>
            <a:ext cx="11234058" cy="5159828"/>
          </a:xfrm>
        </p:spPr>
        <p:txBody>
          <a:bodyPr>
            <a:normAutofit/>
          </a:bodyPr>
          <a:lstStyle/>
          <a:p>
            <a:pPr marL="0" indent="0">
              <a:buNone/>
            </a:pPr>
            <a:r>
              <a:rPr lang="es-MX" sz="3600" dirty="0"/>
              <a:t>Definición: El pseudocódigo es un lenguaje simplificado entre el programador y la máquina, hecho por el programador en su propio idioma, para describir un algoritmo y poder comprender mejor la estructura de dicho programa, donde el lenguaje simplificado no puede ser compilado, ejecutado ni corrido por la máquina.</a:t>
            </a:r>
          </a:p>
        </p:txBody>
      </p:sp>
    </p:spTree>
    <p:extLst>
      <p:ext uri="{BB962C8B-B14F-4D97-AF65-F5344CB8AC3E}">
        <p14:creationId xmlns:p14="http://schemas.microsoft.com/office/powerpoint/2010/main" val="2740500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72570" y="243712"/>
            <a:ext cx="5408023" cy="631499"/>
          </a:xfrm>
        </p:spPr>
        <p:txBody>
          <a:bodyPr/>
          <a:lstStyle/>
          <a:p>
            <a:pPr algn="ctr"/>
            <a:r>
              <a:rPr lang="es-MX" dirty="0"/>
              <a:t>Programa</a:t>
            </a:r>
          </a:p>
        </p:txBody>
      </p:sp>
      <p:sp>
        <p:nvSpPr>
          <p:cNvPr id="3" name="Marcador de contenido 2"/>
          <p:cNvSpPr>
            <a:spLocks noGrp="1"/>
          </p:cNvSpPr>
          <p:nvPr>
            <p:ph idx="1"/>
          </p:nvPr>
        </p:nvSpPr>
        <p:spPr>
          <a:xfrm>
            <a:off x="404949" y="1110343"/>
            <a:ext cx="11273245" cy="5499464"/>
          </a:xfrm>
        </p:spPr>
        <p:txBody>
          <a:bodyPr>
            <a:normAutofit/>
          </a:bodyPr>
          <a:lstStyle/>
          <a:p>
            <a:pPr marL="0" indent="0">
              <a:buNone/>
            </a:pPr>
            <a:r>
              <a:rPr lang="es-MX" sz="3600" dirty="0"/>
              <a:t>Definición: Un programa es un conjunto de instrucciones u órdenes basadas en un lenguaje de programación que una computadora interpreta para resolver un problema o una función especifica.</a:t>
            </a:r>
          </a:p>
        </p:txBody>
      </p:sp>
    </p:spTree>
    <p:extLst>
      <p:ext uri="{BB962C8B-B14F-4D97-AF65-F5344CB8AC3E}">
        <p14:creationId xmlns:p14="http://schemas.microsoft.com/office/powerpoint/2010/main" val="487811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Lenguaje de programación</a:t>
            </a:r>
          </a:p>
        </p:txBody>
      </p:sp>
      <p:sp>
        <p:nvSpPr>
          <p:cNvPr id="3" name="Marcador de contenido 2"/>
          <p:cNvSpPr>
            <a:spLocks noGrp="1"/>
          </p:cNvSpPr>
          <p:nvPr>
            <p:ph idx="1"/>
          </p:nvPr>
        </p:nvSpPr>
        <p:spPr>
          <a:xfrm>
            <a:off x="339634" y="1123406"/>
            <a:ext cx="11338560" cy="5434148"/>
          </a:xfrm>
        </p:spPr>
        <p:txBody>
          <a:bodyPr/>
          <a:lstStyle/>
          <a:p>
            <a:pPr marL="0" indent="0">
              <a:buNone/>
            </a:pPr>
            <a:r>
              <a:rPr lang="es-MX" sz="4000" dirty="0"/>
              <a:t>Definición: Un lenguaje de programación es un lenguaje formal diseñado para realizar procesos que pueden ser llevados a cabo por máquinas como las computadoras</a:t>
            </a:r>
            <a:r>
              <a:rPr lang="es-MX" dirty="0"/>
              <a:t>. </a:t>
            </a:r>
          </a:p>
        </p:txBody>
      </p:sp>
    </p:spTree>
    <p:extLst>
      <p:ext uri="{BB962C8B-B14F-4D97-AF65-F5344CB8AC3E}">
        <p14:creationId xmlns:p14="http://schemas.microsoft.com/office/powerpoint/2010/main" val="1992959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827442"/>
          </a:xfrm>
        </p:spPr>
        <p:txBody>
          <a:bodyPr/>
          <a:lstStyle/>
          <a:p>
            <a:pPr algn="ctr"/>
            <a:r>
              <a:rPr lang="es-MX" dirty="0"/>
              <a:t>Metodología de la programación</a:t>
            </a:r>
          </a:p>
        </p:txBody>
      </p:sp>
      <p:sp>
        <p:nvSpPr>
          <p:cNvPr id="3" name="Marcador de contenido 2"/>
          <p:cNvSpPr>
            <a:spLocks noGrp="1"/>
          </p:cNvSpPr>
          <p:nvPr>
            <p:ph idx="1"/>
          </p:nvPr>
        </p:nvSpPr>
        <p:spPr>
          <a:xfrm>
            <a:off x="378823" y="1280160"/>
            <a:ext cx="11456125" cy="5394960"/>
          </a:xfrm>
        </p:spPr>
        <p:txBody>
          <a:bodyPr>
            <a:normAutofit/>
          </a:bodyPr>
          <a:lstStyle/>
          <a:p>
            <a:pPr marL="0" indent="0">
              <a:buNone/>
            </a:pPr>
            <a:r>
              <a:rPr lang="es-MX" sz="3600" dirty="0"/>
              <a:t>Definición: Una metodología de programación es un conjunto o sistema de métodos, principios y reglas que permiten enfrentar de manera sistemática el desarrollo de un programa que resuelve un problema algorítmico. </a:t>
            </a:r>
          </a:p>
        </p:txBody>
      </p:sp>
    </p:spTree>
    <p:extLst>
      <p:ext uri="{BB962C8B-B14F-4D97-AF65-F5344CB8AC3E}">
        <p14:creationId xmlns:p14="http://schemas.microsoft.com/office/powerpoint/2010/main" val="2749511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22914" y="256775"/>
            <a:ext cx="3375714" cy="814379"/>
          </a:xfrm>
        </p:spPr>
        <p:txBody>
          <a:bodyPr/>
          <a:lstStyle/>
          <a:p>
            <a:pPr algn="ctr"/>
            <a:r>
              <a:rPr lang="es-MX" dirty="0"/>
              <a:t>Paradigma</a:t>
            </a:r>
          </a:p>
        </p:txBody>
      </p:sp>
      <p:sp>
        <p:nvSpPr>
          <p:cNvPr id="3" name="Marcador de contenido 2"/>
          <p:cNvSpPr>
            <a:spLocks noGrp="1"/>
          </p:cNvSpPr>
          <p:nvPr>
            <p:ph idx="1"/>
          </p:nvPr>
        </p:nvSpPr>
        <p:spPr>
          <a:xfrm>
            <a:off x="431074" y="1175657"/>
            <a:ext cx="11364686" cy="5577840"/>
          </a:xfrm>
        </p:spPr>
        <p:txBody>
          <a:bodyPr>
            <a:normAutofit/>
          </a:bodyPr>
          <a:lstStyle/>
          <a:p>
            <a:pPr marL="0" indent="0">
              <a:buNone/>
            </a:pPr>
            <a:r>
              <a:rPr lang="es-MX" sz="3600" dirty="0"/>
              <a:t>Definición: Un paradigma de programación es un estilo de desarrollo de programas. Es decir, un modelo para resolver problemas computacionales.</a:t>
            </a:r>
          </a:p>
        </p:txBody>
      </p:sp>
    </p:spTree>
    <p:extLst>
      <p:ext uri="{BB962C8B-B14F-4D97-AF65-F5344CB8AC3E}">
        <p14:creationId xmlns:p14="http://schemas.microsoft.com/office/powerpoint/2010/main" val="1641321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47677" y="217586"/>
            <a:ext cx="7857809" cy="918882"/>
          </a:xfrm>
        </p:spPr>
        <p:txBody>
          <a:bodyPr/>
          <a:lstStyle/>
          <a:p>
            <a:pPr algn="ctr"/>
            <a:r>
              <a:rPr lang="es-MX" dirty="0"/>
              <a:t>Diagrama de flujo</a:t>
            </a:r>
          </a:p>
        </p:txBody>
      </p:sp>
      <p:sp>
        <p:nvSpPr>
          <p:cNvPr id="3" name="Marcador de contenido 2"/>
          <p:cNvSpPr>
            <a:spLocks noGrp="1"/>
          </p:cNvSpPr>
          <p:nvPr>
            <p:ph idx="1"/>
          </p:nvPr>
        </p:nvSpPr>
        <p:spPr>
          <a:xfrm>
            <a:off x="431074" y="914400"/>
            <a:ext cx="11247120" cy="5682343"/>
          </a:xfrm>
        </p:spPr>
        <p:txBody>
          <a:bodyPr>
            <a:normAutofit/>
          </a:bodyPr>
          <a:lstStyle/>
          <a:p>
            <a:pPr marL="0" indent="0">
              <a:buNone/>
            </a:pPr>
            <a:r>
              <a:rPr lang="es-MX" sz="3600" dirty="0"/>
              <a:t>Definición: Un diagrama de flujo es un diagrama que describe un proceso, sistema o algoritmo informático. Se usan ampliamente en numerosos campos para documentar, estudiar, planificar, mejorar y comunicar procesos que suelen ser complejos en diagramas claros y fáciles de comprender.</a:t>
            </a:r>
          </a:p>
        </p:txBody>
      </p:sp>
    </p:spTree>
    <p:extLst>
      <p:ext uri="{BB962C8B-B14F-4D97-AF65-F5344CB8AC3E}">
        <p14:creationId xmlns:p14="http://schemas.microsoft.com/office/powerpoint/2010/main" val="4288439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6917" y="333496"/>
            <a:ext cx="7857809" cy="918882"/>
          </a:xfrm>
        </p:spPr>
        <p:txBody>
          <a:bodyPr/>
          <a:lstStyle/>
          <a:p>
            <a:pPr algn="ctr"/>
            <a:r>
              <a:rPr lang="es-MX" dirty="0"/>
              <a:t>Conclusiones</a:t>
            </a:r>
          </a:p>
        </p:txBody>
      </p:sp>
      <p:sp>
        <p:nvSpPr>
          <p:cNvPr id="3" name="Marcador de contenido 2"/>
          <p:cNvSpPr>
            <a:spLocks noGrp="1"/>
          </p:cNvSpPr>
          <p:nvPr>
            <p:ph idx="1"/>
          </p:nvPr>
        </p:nvSpPr>
        <p:spPr>
          <a:xfrm>
            <a:off x="199254" y="1558344"/>
            <a:ext cx="11247120" cy="5682343"/>
          </a:xfrm>
        </p:spPr>
        <p:txBody>
          <a:bodyPr>
            <a:normAutofit/>
          </a:bodyPr>
          <a:lstStyle/>
          <a:p>
            <a:r>
              <a:rPr lang="es-ES" dirty="0"/>
              <a:t>Angel Adrián Limeta Fierro: </a:t>
            </a:r>
            <a:r>
              <a:rPr lang="es-MX" dirty="0"/>
              <a:t>Bueno, los términos en conjunto son la base de la mayor parte de la programación ya que cada uno son de las principales cosas que tienen que hacer para la introducción a la programación, aparte la dinámica me gusto ya que nos da una manera diferente de ver aquellas personas que no tienen el 100% de sus capacidades, haciéndome reflexionar acerca de lo que esté tipo de personas tienen que enfrentar, dando lo mejor de sí</a:t>
            </a:r>
            <a:endParaRPr lang="es-ES" dirty="0"/>
          </a:p>
          <a:p>
            <a:r>
              <a:rPr lang="es-ES" dirty="0"/>
              <a:t>Kevin Roberto Flores León: </a:t>
            </a:r>
            <a:r>
              <a:rPr lang="es-MX" dirty="0"/>
              <a:t>Al inicio me sentía un poco confundido por la actividad, donde teníamos que interpretar el papel de un discapacitado, que en mi caso fue el de un sordo. Afortunadamente, ése papel es más fácil respecto a los demás ya que puedes leer con comodidad la información, por lo que no requirió de mucho esfuerzo. Lo interesante fueron las exposiciones de mis demás compañeros, donde tenían roles más complicados, y éstos resultando en una experiencia hilarante.</a:t>
            </a:r>
            <a:endParaRPr lang="es-ES" dirty="0"/>
          </a:p>
          <a:p>
            <a:pPr marL="0" indent="0">
              <a:buNone/>
            </a:pPr>
            <a:endParaRPr lang="es-MX" sz="3600" dirty="0"/>
          </a:p>
        </p:txBody>
      </p:sp>
    </p:spTree>
    <p:extLst>
      <p:ext uri="{BB962C8B-B14F-4D97-AF65-F5344CB8AC3E}">
        <p14:creationId xmlns:p14="http://schemas.microsoft.com/office/powerpoint/2010/main" val="25714865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82</TotalTime>
  <Words>775</Words>
  <Application>Microsoft Office PowerPoint</Application>
  <PresentationFormat>Panorámica</PresentationFormat>
  <Paragraphs>34</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Century Gothic</vt:lpstr>
      <vt:lpstr>Wingdings 3</vt:lpstr>
      <vt:lpstr>Ion</vt:lpstr>
      <vt:lpstr>EXPOSICION FUNDAMENTOS DE PROGRAMACION</vt:lpstr>
      <vt:lpstr>Algoritmo</vt:lpstr>
      <vt:lpstr>Pseudocodigo</vt:lpstr>
      <vt:lpstr>Programa</vt:lpstr>
      <vt:lpstr>Lenguaje de programación</vt:lpstr>
      <vt:lpstr>Metodología de la programación</vt:lpstr>
      <vt:lpstr>Paradigma</vt:lpstr>
      <vt:lpstr>Diagrama de flujo</vt:lpstr>
      <vt:lpstr>Conclusiones</vt:lpstr>
      <vt:lpstr>Conclusiones</vt:lpstr>
      <vt:lpstr>Conclusiones</vt:lpstr>
      <vt:lpstr>Elaboración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EXPOSICION FUNDAMENTOS DE PROGRAMACION</dc:title>
  <dc:creator>Adrian Limeta</dc:creator>
  <cp:lastModifiedBy>Miguel Angel Salazar Martinez.</cp:lastModifiedBy>
  <cp:revision>7</cp:revision>
  <dcterms:created xsi:type="dcterms:W3CDTF">2019-08-21T19:31:38Z</dcterms:created>
  <dcterms:modified xsi:type="dcterms:W3CDTF">2019-08-22T02:38:53Z</dcterms:modified>
</cp:coreProperties>
</file>