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66" r:id="rId7"/>
    <p:sldId id="269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1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DBDEE-D498-454F-8370-BA3F2A8FF5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395" y="1689046"/>
            <a:ext cx="9144000" cy="977778"/>
          </a:xfrm>
        </p:spPr>
        <p:txBody>
          <a:bodyPr>
            <a:normAutofit/>
          </a:bodyPr>
          <a:lstStyle/>
          <a:p>
            <a:r>
              <a:rPr lang="en-US" sz="5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Gesture Recognition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TS- AIML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6329" y="2935365"/>
            <a:ext cx="9039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Poonam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Salbande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GEC Avasari (TE Computer)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Miss Prachi Bhosale– GEC Avasari (TE Computer)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Miss Sakshi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Taware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GEC Avasari (TE Computer)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Pradnya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Kulkarni – GEC Avasari (TE Computer)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5. Miss Pratiksha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Ghophane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GEC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Avasari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(TE Computer)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1542" y="5450675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Mukta Raut Mam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4" y="1055854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58" y="2153138"/>
            <a:ext cx="11019020" cy="5239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Proposed System/Solution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System Architecture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Technologies Used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F98D6C8-32AD-568F-6896-097368ADC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62" y="1733605"/>
            <a:ext cx="5744331" cy="40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956907"/>
            <a:ext cx="11152682" cy="436559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Interactive presentation systems use advanced human computer interaction to provide more convenient and user-friendly interface and it can improved by hand gesture recognition.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Normal people cannot interact with deaf people because they are unable to understand their hand gestures which results in communication gap between them.</a:t>
            </a:r>
          </a:p>
          <a:p>
            <a:pPr algn="just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3DA91-6967-D4F1-E830-DA385E6F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92" y="4174439"/>
            <a:ext cx="3574073" cy="23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89" y="1956907"/>
            <a:ext cx="11152682" cy="436559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We are designing a application which uses a web-camera as a input device for capturing the </a:t>
            </a:r>
            <a:r>
              <a:rPr lang="en-US" sz="2800" dirty="0" err="1"/>
              <a:t>coloured</a:t>
            </a:r>
            <a:r>
              <a:rPr lang="en-US" sz="2800" dirty="0"/>
              <a:t>-images of 28 X 28 pixels.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By using Open CV, image is converted to grey-scale which is further analyzed and further classified by using CNN(convolution neural network).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After image processing our model predicts the gesture that we present in front of web  camera.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pic>
        <p:nvPicPr>
          <p:cNvPr id="3074" name="Picture 2" descr="Examples of the hand gesture recognition system detecting different... |  Download Scientific Diagram">
            <a:extLst>
              <a:ext uri="{FF2B5EF4-FFF2-40B4-BE49-F238E27FC236}">
                <a16:creationId xmlns:a16="http://schemas.microsoft.com/office/drawing/2014/main" id="{40072B40-7640-22E2-2B1A-842B061E7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10" y="4736530"/>
            <a:ext cx="4934316" cy="183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249" y="854320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pic>
        <p:nvPicPr>
          <p:cNvPr id="1026" name="Picture 2" descr="522,704 Web Camera Images, Stock Photos &amp; Vectors | Shutterstock">
            <a:extLst>
              <a:ext uri="{FF2B5EF4-FFF2-40B4-BE49-F238E27FC236}">
                <a16:creationId xmlns:a16="http://schemas.microsoft.com/office/drawing/2014/main" id="{459ACA34-8128-DC32-3D4F-912636794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6"/>
          <a:stretch/>
        </p:blipFill>
        <p:spPr bwMode="auto">
          <a:xfrm>
            <a:off x="2127636" y="2865902"/>
            <a:ext cx="1461094" cy="16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421EED-1291-A961-D024-5357E1C3D649}"/>
              </a:ext>
            </a:extLst>
          </p:cNvPr>
          <p:cNvSpPr/>
          <p:nvPr/>
        </p:nvSpPr>
        <p:spPr>
          <a:xfrm>
            <a:off x="4324825" y="2189054"/>
            <a:ext cx="5035318" cy="3202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170+ Hand Sign C Stock Photos, Pictures &amp; Royalty-Free Images - iStock">
            <a:extLst>
              <a:ext uri="{FF2B5EF4-FFF2-40B4-BE49-F238E27FC236}">
                <a16:creationId xmlns:a16="http://schemas.microsoft.com/office/drawing/2014/main" id="{26D7E786-AD9A-A7DF-E91C-72135348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6" y="2733673"/>
            <a:ext cx="1541998" cy="18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F093A-7E28-1BD4-CE38-0F9E377897E5}"/>
              </a:ext>
            </a:extLst>
          </p:cNvPr>
          <p:cNvSpPr txBox="1"/>
          <p:nvPr/>
        </p:nvSpPr>
        <p:spPr>
          <a:xfrm>
            <a:off x="5527379" y="5566533"/>
            <a:ext cx="305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Processing Unit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3B7FC-D1EC-F9C2-53D6-9E7DA23FB45D}"/>
              </a:ext>
            </a:extLst>
          </p:cNvPr>
          <p:cNvSpPr/>
          <p:nvPr/>
        </p:nvSpPr>
        <p:spPr>
          <a:xfrm>
            <a:off x="9958574" y="3211930"/>
            <a:ext cx="198107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02218-6C4B-C1BD-B66F-4B0B039B599E}"/>
              </a:ext>
            </a:extLst>
          </p:cNvPr>
          <p:cNvSpPr txBox="1"/>
          <p:nvPr/>
        </p:nvSpPr>
        <p:spPr>
          <a:xfrm>
            <a:off x="4537294" y="3773120"/>
            <a:ext cx="1615163" cy="669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Store Captured Image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7ACD04F6-6DFC-0E45-4EB3-D2C63F768C47}"/>
              </a:ext>
            </a:extLst>
          </p:cNvPr>
          <p:cNvSpPr/>
          <p:nvPr/>
        </p:nvSpPr>
        <p:spPr>
          <a:xfrm rot="5400000">
            <a:off x="7389818" y="2647031"/>
            <a:ext cx="894489" cy="8748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39292-DD1F-3610-90EA-7BEF6315E02F}"/>
              </a:ext>
            </a:extLst>
          </p:cNvPr>
          <p:cNvSpPr txBox="1"/>
          <p:nvPr/>
        </p:nvSpPr>
        <p:spPr>
          <a:xfrm>
            <a:off x="6050417" y="2410507"/>
            <a:ext cx="120588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Image Processing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1B94175-6EB0-48BF-F56D-C162980D12C1}"/>
              </a:ext>
            </a:extLst>
          </p:cNvPr>
          <p:cNvSpPr/>
          <p:nvPr/>
        </p:nvSpPr>
        <p:spPr>
          <a:xfrm rot="12458713">
            <a:off x="6373855" y="4221063"/>
            <a:ext cx="894489" cy="8748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E805B-9732-83D9-F294-5E86845C8421}"/>
              </a:ext>
            </a:extLst>
          </p:cNvPr>
          <p:cNvSpPr txBox="1"/>
          <p:nvPr/>
        </p:nvSpPr>
        <p:spPr>
          <a:xfrm>
            <a:off x="7420244" y="3733799"/>
            <a:ext cx="170847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Predict Output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B594041C-3A13-17B7-FA9D-C1318524B8A8}"/>
              </a:ext>
            </a:extLst>
          </p:cNvPr>
          <p:cNvSpPr/>
          <p:nvPr/>
        </p:nvSpPr>
        <p:spPr>
          <a:xfrm rot="19866026">
            <a:off x="5080135" y="2674322"/>
            <a:ext cx="894489" cy="8748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057F16-3C5D-EE69-CFF9-AED0C82834C0}"/>
              </a:ext>
            </a:extLst>
          </p:cNvPr>
          <p:cNvSpPr txBox="1"/>
          <p:nvPr/>
        </p:nvSpPr>
        <p:spPr>
          <a:xfrm>
            <a:off x="167006" y="4884148"/>
            <a:ext cx="174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 Gesture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D5DC9-8790-A38A-4515-FE0C372BA5D1}"/>
              </a:ext>
            </a:extLst>
          </p:cNvPr>
          <p:cNvSpPr txBox="1"/>
          <p:nvPr/>
        </p:nvSpPr>
        <p:spPr>
          <a:xfrm>
            <a:off x="2312566" y="4884164"/>
            <a:ext cx="149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Cam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2CE71-3774-63FA-B8DA-205720D54788}"/>
              </a:ext>
            </a:extLst>
          </p:cNvPr>
          <p:cNvSpPr txBox="1"/>
          <p:nvPr/>
        </p:nvSpPr>
        <p:spPr>
          <a:xfrm>
            <a:off x="10508013" y="4884148"/>
            <a:ext cx="126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EA3C7C5-29A4-1263-BBD7-672394450832}"/>
              </a:ext>
            </a:extLst>
          </p:cNvPr>
          <p:cNvSpPr/>
          <p:nvPr/>
        </p:nvSpPr>
        <p:spPr>
          <a:xfrm>
            <a:off x="9635071" y="3726338"/>
            <a:ext cx="647006" cy="5462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63F8C4-46E8-527D-5F9F-3700C6F4DC7F}"/>
              </a:ext>
            </a:extLst>
          </p:cNvPr>
          <p:cNvSpPr/>
          <p:nvPr/>
        </p:nvSpPr>
        <p:spPr>
          <a:xfrm>
            <a:off x="3550339" y="3517248"/>
            <a:ext cx="647006" cy="5462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30" y="1359288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37795"/>
              </p:ext>
            </p:extLst>
          </p:nvPr>
        </p:nvGraphicFramePr>
        <p:xfrm>
          <a:off x="2154830" y="2698590"/>
          <a:ext cx="8128000" cy="233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1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64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Operating System : Windows 10 </a:t>
                      </a:r>
                    </a:p>
                    <a:p>
                      <a:pPr algn="ctr"/>
                      <a:r>
                        <a:rPr lang="en-US" dirty="0"/>
                        <a:t>8 GB RAM</a:t>
                      </a:r>
                    </a:p>
                    <a:p>
                      <a:pPr algn="ctr"/>
                      <a:r>
                        <a:rPr lang="en-US" dirty="0"/>
                        <a:t>Web-camera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Anaconda</a:t>
                      </a:r>
                    </a:p>
                    <a:p>
                      <a:pPr algn="ctr"/>
                      <a:r>
                        <a:rPr lang="en-US" dirty="0"/>
                        <a:t>Jupiter notebook</a:t>
                      </a:r>
                    </a:p>
                    <a:p>
                      <a:pPr algn="ctr"/>
                      <a:r>
                        <a:rPr lang="en-US" dirty="0"/>
                        <a:t>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Python IDE- version 3.9.13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767" y="7472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282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proposed system reduce the working of external interface like keyboard and mouse so it makes it high portable.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By using this system, Deaf people will able to easily communicate, interact with others and can express their thoughts.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System will recognize the gestures of deaf people, and interpret it in human voice.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44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882" y="2437832"/>
            <a:ext cx="9916236" cy="404291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proposed work will help to eliminate traditional complexities in communication between hearing impaired and normal person with the help of deep learning and machine learning approach.</a:t>
            </a:r>
          </a:p>
          <a:p>
            <a:pPr algn="just"/>
            <a:r>
              <a:rPr lang="en-US" dirty="0"/>
              <a:t>It only require web-camera to capture I/P image. This would lead to new generation of human computer interaction  in which no physical contact with device is needed. </a:t>
            </a:r>
          </a:p>
          <a:p>
            <a:pPr algn="just"/>
            <a:r>
              <a:rPr lang="en-US" dirty="0"/>
              <a:t>Anyone can use the system to operate the computer easily by using gesture command.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282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45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110" y="2157016"/>
            <a:ext cx="10515600" cy="4351338"/>
          </a:xfrm>
        </p:spPr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Triesch</a:t>
            </a:r>
            <a:r>
              <a:rPr lang="en-US" dirty="0"/>
              <a:t> and C. von der </a:t>
            </a:r>
            <a:r>
              <a:rPr lang="en-US" dirty="0" err="1"/>
              <a:t>Malsburg</a:t>
            </a:r>
            <a:r>
              <a:rPr lang="en-US" dirty="0"/>
              <a:t>, Robust classification of hand postures against complex backgrounds, In Proceedings of the IEEE, </a:t>
            </a:r>
            <a:r>
              <a:rPr lang="en-US" dirty="0" err="1"/>
              <a:t>Int.Conference</a:t>
            </a:r>
            <a:r>
              <a:rPr lang="en-US" dirty="0"/>
              <a:t>. On automatic face and gesture recognition 2011. </a:t>
            </a:r>
          </a:p>
          <a:p>
            <a:endParaRPr lang="en-US" dirty="0"/>
          </a:p>
          <a:p>
            <a:r>
              <a:rPr lang="fr-FR" dirty="0"/>
              <a:t>O. Ben-</a:t>
            </a:r>
            <a:r>
              <a:rPr lang="fr-FR" dirty="0" err="1"/>
              <a:t>Henia</a:t>
            </a:r>
            <a:r>
              <a:rPr lang="fr-FR" dirty="0"/>
              <a:t>, S. </a:t>
            </a:r>
            <a:r>
              <a:rPr lang="fr-FR" dirty="0" err="1"/>
              <a:t>Bouakaz</a:t>
            </a:r>
            <a:r>
              <a:rPr lang="fr-FR" dirty="0"/>
              <a:t>, Utilisation de l’ACP pour la reconnaissance de geste 3D de la main, ORASIS-</a:t>
            </a:r>
            <a:r>
              <a:rPr lang="fr-FR" dirty="0" err="1"/>
              <a:t>Congré</a:t>
            </a:r>
            <a:r>
              <a:rPr lang="fr-FR" dirty="0"/>
              <a:t> des jeunes chercheurs en vision par ordinateur, May 2017.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657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539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Gesture Recognition System</vt:lpstr>
      <vt:lpstr>Contents</vt:lpstr>
      <vt:lpstr>Problem Statement</vt:lpstr>
      <vt:lpstr>Proposed Solution</vt:lpstr>
      <vt:lpstr>System Architecture</vt:lpstr>
      <vt:lpstr>System Requirements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taware07sakshi@gmail.com</cp:lastModifiedBy>
  <cp:revision>50</cp:revision>
  <dcterms:created xsi:type="dcterms:W3CDTF">2021-04-26T07:43:48Z</dcterms:created>
  <dcterms:modified xsi:type="dcterms:W3CDTF">2023-03-20T17:21:37Z</dcterms:modified>
</cp:coreProperties>
</file>