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3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5042-03EA-4363-BDBC-782BB1E6F663}" type="datetimeFigureOut">
              <a:rPr lang="es-ES" smtClean="0"/>
              <a:pPr/>
              <a:t>21/02/2022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CDB3-F94A-4BE7-80CA-11D7C6D599C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5042-03EA-4363-BDBC-782BB1E6F663}" type="datetimeFigureOut">
              <a:rPr lang="es-ES" smtClean="0"/>
              <a:pPr/>
              <a:t>21/02/2022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CDB3-F94A-4BE7-80CA-11D7C6D599C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5042-03EA-4363-BDBC-782BB1E6F663}" type="datetimeFigureOut">
              <a:rPr lang="es-ES" smtClean="0"/>
              <a:pPr/>
              <a:t>21/02/2022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CDB3-F94A-4BE7-80CA-11D7C6D599C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5042-03EA-4363-BDBC-782BB1E6F663}" type="datetimeFigureOut">
              <a:rPr lang="es-ES" smtClean="0"/>
              <a:pPr/>
              <a:t>21/02/2022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CDB3-F94A-4BE7-80CA-11D7C6D599C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5042-03EA-4363-BDBC-782BB1E6F663}" type="datetimeFigureOut">
              <a:rPr lang="es-ES" smtClean="0"/>
              <a:pPr/>
              <a:t>21/02/2022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CDB3-F94A-4BE7-80CA-11D7C6D599C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5042-03EA-4363-BDBC-782BB1E6F663}" type="datetimeFigureOut">
              <a:rPr lang="es-ES" smtClean="0"/>
              <a:pPr/>
              <a:t>21/02/2022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CDB3-F94A-4BE7-80CA-11D7C6D599C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5042-03EA-4363-BDBC-782BB1E6F663}" type="datetimeFigureOut">
              <a:rPr lang="es-ES" smtClean="0"/>
              <a:pPr/>
              <a:t>21/02/2022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CDB3-F94A-4BE7-80CA-11D7C6D599C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5042-03EA-4363-BDBC-782BB1E6F663}" type="datetimeFigureOut">
              <a:rPr lang="es-ES" smtClean="0"/>
              <a:pPr/>
              <a:t>21/02/2022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CDB3-F94A-4BE7-80CA-11D7C6D599C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5042-03EA-4363-BDBC-782BB1E6F663}" type="datetimeFigureOut">
              <a:rPr lang="es-ES" smtClean="0"/>
              <a:pPr/>
              <a:t>21/02/2022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CDB3-F94A-4BE7-80CA-11D7C6D599C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5042-03EA-4363-BDBC-782BB1E6F663}" type="datetimeFigureOut">
              <a:rPr lang="es-ES" smtClean="0"/>
              <a:pPr/>
              <a:t>21/02/2022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CDB3-F94A-4BE7-80CA-11D7C6D599C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5042-03EA-4363-BDBC-782BB1E6F663}" type="datetimeFigureOut">
              <a:rPr lang="es-ES" smtClean="0"/>
              <a:pPr/>
              <a:t>21/02/2022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303CDB3-F94A-4BE7-80CA-11D7C6D599C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825042-03EA-4363-BDBC-782BB1E6F663}" type="datetimeFigureOut">
              <a:rPr lang="es-ES" smtClean="0"/>
              <a:pPr/>
              <a:t>21/02/2022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03CDB3-F94A-4BE7-80CA-11D7C6D599CA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Entrega intermedia y final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err="1" smtClean="0"/>
              <a:t>Python</a:t>
            </a:r>
            <a:r>
              <a:rPr lang="es-AR" dirty="0" smtClean="0"/>
              <a:t> Inicial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dirty="0" smtClean="0"/>
              <a:t>Trabajo intermedio  y final (Obligatorios)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89864"/>
          </a:xfrm>
        </p:spPr>
        <p:txBody>
          <a:bodyPr>
            <a:normAutofit fontScale="77500" lnSpcReduction="20000"/>
          </a:bodyPr>
          <a:lstStyle/>
          <a:p>
            <a:r>
              <a:rPr lang="es-AR" sz="2200" dirty="0" smtClean="0"/>
              <a:t>Conforme transcurre la cursada se irá realizando un trabajo final para ir integrando los conceptos aprendidos en cada unidad. El trabajo pretende tener una continuidad desde la unidad 3 hasta la unidad 8.</a:t>
            </a:r>
          </a:p>
          <a:p>
            <a:endParaRPr lang="es-AR" sz="2200" dirty="0" smtClean="0"/>
          </a:p>
          <a:p>
            <a:r>
              <a:rPr lang="es-AR" sz="2200" b="1" dirty="0" smtClean="0"/>
              <a:t>IMPORTANTE</a:t>
            </a:r>
            <a:r>
              <a:rPr lang="es-AR" sz="2200" dirty="0" smtClean="0"/>
              <a:t>: Puede ser realizado a elección del alumno mediante el uso de </a:t>
            </a:r>
            <a:r>
              <a:rPr lang="es-AR" sz="2200" dirty="0" err="1" smtClean="0"/>
              <a:t>Tkinter</a:t>
            </a:r>
            <a:r>
              <a:rPr lang="es-AR" sz="2200" dirty="0" smtClean="0"/>
              <a:t> o usando sólo </a:t>
            </a:r>
            <a:r>
              <a:rPr lang="es-AR" sz="2200" dirty="0" err="1" smtClean="0"/>
              <a:t>Python</a:t>
            </a:r>
            <a:r>
              <a:rPr lang="es-AR" sz="2200" dirty="0" smtClean="0"/>
              <a:t>. </a:t>
            </a:r>
          </a:p>
          <a:p>
            <a:endParaRPr lang="es-ES" sz="2200" dirty="0" smtClean="0"/>
          </a:p>
          <a:p>
            <a:r>
              <a:rPr lang="es-AR" b="1" dirty="0" smtClean="0"/>
              <a:t>Nivel de exigencia</a:t>
            </a:r>
            <a:r>
              <a:rPr lang="es-AR" dirty="0" smtClean="0"/>
              <a:t>: Alto</a:t>
            </a:r>
          </a:p>
          <a:p>
            <a:endParaRPr lang="es-ES" dirty="0" smtClean="0"/>
          </a:p>
          <a:p>
            <a:r>
              <a:rPr lang="es-AR" b="1" dirty="0" smtClean="0"/>
              <a:t>Objetivos</a:t>
            </a:r>
            <a:r>
              <a:rPr lang="es-AR" dirty="0" smtClean="0"/>
              <a:t>: Probar los conocimientos adquiridos y que el alumno comience a pasar de la teoría a la práctica.</a:t>
            </a:r>
          </a:p>
          <a:p>
            <a:endParaRPr lang="es-ES" dirty="0" smtClean="0"/>
          </a:p>
          <a:p>
            <a:r>
              <a:rPr lang="es-AR" b="1" dirty="0" smtClean="0"/>
              <a:t>Participantes:</a:t>
            </a:r>
            <a:r>
              <a:rPr lang="es-AR" dirty="0" smtClean="0"/>
              <a:t> El trabajo puede ser realizado de forma individual pero para afianzar el trabajo en equipo y la participación, se permite que los alumnos puedan conformar grupos de hasta 5 personas. </a:t>
            </a:r>
            <a:endParaRPr lang="es-AR" dirty="0" smtClean="0"/>
          </a:p>
          <a:p>
            <a:endParaRPr lang="es-AR" dirty="0" smtClean="0"/>
          </a:p>
          <a:p>
            <a:pPr>
              <a:buNone/>
            </a:pP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Alcance de la aplicación.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AR" dirty="0" smtClean="0"/>
              <a:t>Consta de la entrega de una </a:t>
            </a:r>
            <a:r>
              <a:rPr lang="es-AR" dirty="0" err="1" smtClean="0"/>
              <a:t>app</a:t>
            </a:r>
            <a:r>
              <a:rPr lang="es-AR" dirty="0" smtClean="0"/>
              <a:t> a la cual se le irán agregando:</a:t>
            </a:r>
          </a:p>
          <a:p>
            <a:endParaRPr lang="es-ES" dirty="0" smtClean="0"/>
          </a:p>
          <a:p>
            <a:r>
              <a:rPr lang="es-AR" b="1" dirty="0" smtClean="0"/>
              <a:t>Unidad </a:t>
            </a:r>
            <a:r>
              <a:rPr lang="es-AR" b="1" dirty="0" smtClean="0"/>
              <a:t>1 a 5</a:t>
            </a:r>
            <a:r>
              <a:rPr lang="es-AR" dirty="0" smtClean="0"/>
              <a:t> </a:t>
            </a:r>
            <a:r>
              <a:rPr lang="es-AR" dirty="0" smtClean="0"/>
              <a:t>– Toma de datos</a:t>
            </a:r>
          </a:p>
          <a:p>
            <a:endParaRPr lang="es-ES" dirty="0" smtClean="0"/>
          </a:p>
          <a:p>
            <a:r>
              <a:rPr lang="es-AR" b="1" dirty="0" smtClean="0"/>
              <a:t>Unidad </a:t>
            </a:r>
            <a:r>
              <a:rPr lang="es-AR" b="1" dirty="0" smtClean="0"/>
              <a:t>2 a </a:t>
            </a:r>
            <a:r>
              <a:rPr lang="es-AR" b="1" dirty="0" smtClean="0"/>
              <a:t>5</a:t>
            </a:r>
            <a:r>
              <a:rPr lang="es-AR" dirty="0" smtClean="0"/>
              <a:t> – Uso de funciones, condicionales y bucles.</a:t>
            </a:r>
          </a:p>
          <a:p>
            <a:endParaRPr lang="es-ES" dirty="0" smtClean="0"/>
          </a:p>
          <a:p>
            <a:r>
              <a:rPr lang="es-AR" b="1" dirty="0" smtClean="0"/>
              <a:t>Unidad 6</a:t>
            </a:r>
            <a:r>
              <a:rPr lang="es-AR" dirty="0" smtClean="0"/>
              <a:t> – Uso de base de datos </a:t>
            </a:r>
            <a:r>
              <a:rPr lang="es-AR" dirty="0" smtClean="0"/>
              <a:t>(SQLite3 </a:t>
            </a:r>
            <a:r>
              <a:rPr lang="es-AR" dirty="0" smtClean="0"/>
              <a:t>a elección</a:t>
            </a:r>
            <a:r>
              <a:rPr lang="es-AR" dirty="0" smtClean="0"/>
              <a:t>).. </a:t>
            </a:r>
            <a:endParaRPr lang="es-ES" dirty="0" smtClean="0"/>
          </a:p>
          <a:p>
            <a:pPr>
              <a:buNone/>
            </a:pPr>
            <a:r>
              <a:rPr lang="es-AR" dirty="0" smtClean="0"/>
              <a:t>		Aquí se pide: </a:t>
            </a:r>
            <a:endParaRPr lang="es-ES" dirty="0" smtClean="0"/>
          </a:p>
          <a:p>
            <a:pPr lvl="3"/>
            <a:r>
              <a:rPr lang="es-AR" dirty="0" smtClean="0"/>
              <a:t>Creación de base de datos y tablas desde </a:t>
            </a:r>
            <a:r>
              <a:rPr lang="es-AR" dirty="0" err="1" smtClean="0"/>
              <a:t>Python</a:t>
            </a:r>
            <a:r>
              <a:rPr lang="es-AR" dirty="0" smtClean="0"/>
              <a:t>.</a:t>
            </a:r>
            <a:endParaRPr lang="es-ES" dirty="0" smtClean="0"/>
          </a:p>
          <a:p>
            <a:pPr lvl="3"/>
            <a:r>
              <a:rPr lang="es-AR" dirty="0" smtClean="0"/>
              <a:t>Realizar un alta de registro en la base de datos solicitando al usuario que ingrese los datos ya sea mediante consola si solo se utiliza </a:t>
            </a:r>
            <a:r>
              <a:rPr lang="es-AR" dirty="0" err="1" smtClean="0"/>
              <a:t>Python</a:t>
            </a:r>
            <a:r>
              <a:rPr lang="es-AR" dirty="0" smtClean="0"/>
              <a:t> o mediante campos del tipo </a:t>
            </a:r>
            <a:r>
              <a:rPr lang="es-AR" dirty="0" err="1" smtClean="0"/>
              <a:t>Entry</a:t>
            </a:r>
            <a:r>
              <a:rPr lang="es-AR" dirty="0" smtClean="0"/>
              <a:t> si se utiliza </a:t>
            </a:r>
            <a:r>
              <a:rPr lang="es-AR" dirty="0" err="1" smtClean="0"/>
              <a:t>Tkinter</a:t>
            </a:r>
            <a:r>
              <a:rPr lang="es-AR" dirty="0" smtClean="0"/>
              <a:t>.</a:t>
            </a:r>
          </a:p>
          <a:p>
            <a:pPr lvl="3"/>
            <a:endParaRPr lang="es-ES" dirty="0" smtClean="0"/>
          </a:p>
          <a:p>
            <a:r>
              <a:rPr lang="es-AR" b="1" dirty="0" smtClean="0"/>
              <a:t>Unidad 7 </a:t>
            </a:r>
            <a:r>
              <a:rPr lang="es-AR" b="1" dirty="0" smtClean="0"/>
              <a:t>:</a:t>
            </a:r>
            <a:r>
              <a:rPr lang="es-AR" dirty="0" smtClean="0"/>
              <a:t> </a:t>
            </a:r>
            <a:r>
              <a:rPr lang="es-AR" dirty="0" smtClean="0"/>
              <a:t>Implementación de </a:t>
            </a:r>
            <a:r>
              <a:rPr lang="es-AR" dirty="0" err="1" smtClean="0"/>
              <a:t>regex</a:t>
            </a:r>
            <a:r>
              <a:rPr lang="es-AR" dirty="0" smtClean="0"/>
              <a:t> para validación de uno de los datos tomados en la unidad 6, realización de </a:t>
            </a:r>
            <a:r>
              <a:rPr lang="es-AR" dirty="0" err="1" smtClean="0"/>
              <a:t>abmc</a:t>
            </a:r>
            <a:r>
              <a:rPr lang="es-AR" dirty="0" smtClean="0"/>
              <a:t> (</a:t>
            </a:r>
            <a:r>
              <a:rPr lang="es-AR" dirty="0" err="1" smtClean="0"/>
              <a:t>crud</a:t>
            </a:r>
            <a:r>
              <a:rPr lang="es-AR" dirty="0" smtClean="0"/>
              <a:t> en ingles) (</a:t>
            </a:r>
            <a:r>
              <a:rPr lang="es-AR" b="1" dirty="0" smtClean="0"/>
              <a:t>a</a:t>
            </a:r>
            <a:r>
              <a:rPr lang="es-AR" dirty="0" smtClean="0"/>
              <a:t>lta, </a:t>
            </a:r>
            <a:r>
              <a:rPr lang="es-AR" b="1" dirty="0" smtClean="0"/>
              <a:t>b</a:t>
            </a:r>
            <a:r>
              <a:rPr lang="es-AR" dirty="0" smtClean="0"/>
              <a:t>aja, </a:t>
            </a:r>
            <a:r>
              <a:rPr lang="es-AR" b="1" dirty="0" smtClean="0"/>
              <a:t>m</a:t>
            </a:r>
            <a:r>
              <a:rPr lang="es-AR" dirty="0" smtClean="0"/>
              <a:t>odificación, </a:t>
            </a:r>
            <a:r>
              <a:rPr lang="es-AR" b="1" dirty="0" smtClean="0"/>
              <a:t>c</a:t>
            </a:r>
            <a:r>
              <a:rPr lang="es-AR" dirty="0" smtClean="0"/>
              <a:t>onsulta) 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Entrega parcial</a:t>
            </a:r>
            <a:r>
              <a:rPr lang="es-ES" b="1" dirty="0" smtClean="0"/>
              <a:t> – Unidad </a:t>
            </a:r>
            <a:r>
              <a:rPr lang="es-ES" b="1" dirty="0" smtClean="0"/>
              <a:t>5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Esta entrega es a los fines que chequear el trabajo de cada alumno y poder brindar ayuda en el caso de que se note que el alumno o los alumnos no están participando. No es considerada con </a:t>
            </a:r>
            <a:r>
              <a:rPr lang="es-AR" dirty="0" smtClean="0"/>
              <a:t>nota.</a:t>
            </a:r>
          </a:p>
          <a:p>
            <a:endParaRPr lang="es-AR" dirty="0" smtClean="0"/>
          </a:p>
          <a:p>
            <a:r>
              <a:rPr lang="es-AR" dirty="0" smtClean="0"/>
              <a:t>La presentación se realiza en el foro de la unidad 5.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 smtClean="0"/>
              <a:t>Entrega final – </a:t>
            </a:r>
            <a:r>
              <a:rPr lang="es-AR" sz="4400" b="1" dirty="0" smtClean="0"/>
              <a:t>Al finalizar la cursada</a:t>
            </a:r>
            <a:endParaRPr lang="es-ES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917456"/>
          </a:xfrm>
        </p:spPr>
        <p:txBody>
          <a:bodyPr/>
          <a:lstStyle/>
          <a:p>
            <a:r>
              <a:rPr lang="es-AR" dirty="0" smtClean="0"/>
              <a:t>En función a lo entregado las notas finales serán fijadas según el siguiente criterio:</a:t>
            </a:r>
            <a:endParaRPr lang="es-ES" dirty="0" smtClean="0"/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67544" y="2780928"/>
          <a:ext cx="8136903" cy="4087714"/>
        </p:xfrm>
        <a:graphic>
          <a:graphicData uri="http://schemas.openxmlformats.org/drawingml/2006/table">
            <a:tbl>
              <a:tblPr/>
              <a:tblGrid>
                <a:gridCol w="2880320"/>
                <a:gridCol w="1152128"/>
                <a:gridCol w="1080120"/>
                <a:gridCol w="1008112"/>
                <a:gridCol w="911483"/>
                <a:gridCol w="1104740"/>
              </a:tblGrid>
              <a:tr h="4489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Nota mínima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F2F2F2"/>
                          </a:solidFill>
                          <a:latin typeface="Calibri"/>
                          <a:ea typeface="Times New Roman"/>
                          <a:cs typeface="Calibri"/>
                        </a:rPr>
                        <a:t>Nota máxima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489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bueno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bueno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muy bueno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excelente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F2F2F2"/>
                          </a:solidFill>
                          <a:latin typeface="Calibri"/>
                          <a:ea typeface="Times New Roman"/>
                          <a:cs typeface="Calibri"/>
                        </a:rPr>
                        <a:t>sobresaliente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244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7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9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F2F2F2"/>
                          </a:solidFill>
                          <a:latin typeface="Calibri"/>
                          <a:ea typeface="Times New Roman"/>
                          <a:cs typeface="Calibri"/>
                        </a:rPr>
                        <a:t>10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244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Funciones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F2F2F2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244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condicionales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F2F2F2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244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bucles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F2F2F2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244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base de datos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244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alta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244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baja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244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consultas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244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modificación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244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regex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244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Notificación de evento realizado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489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Descripción de la </a:t>
                      </a:r>
                      <a:r>
                        <a:rPr lang="es-ES" sz="14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app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y </a:t>
                      </a:r>
                      <a:r>
                        <a:rPr lang="es-ES" sz="14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funciomiento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en </a:t>
                      </a:r>
                      <a:r>
                        <a:rPr lang="es-ES" sz="14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word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</TotalTime>
  <Words>297</Words>
  <Application>Microsoft Office PowerPoint</Application>
  <PresentationFormat>Presentación en pantalla (4:3)</PresentationFormat>
  <Paragraphs>116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Flujo</vt:lpstr>
      <vt:lpstr>Entrega intermedia y final</vt:lpstr>
      <vt:lpstr>Trabajo intermedio  y final (Obligatorios)</vt:lpstr>
      <vt:lpstr>Alcance de la aplicación. </vt:lpstr>
      <vt:lpstr>Entrega parcial – Unidad 5</vt:lpstr>
      <vt:lpstr>Entrega final – Al finalizar la cursada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Entrega intermedia y final</dc:title>
  <dc:creator>Usuario</dc:creator>
  <cp:lastModifiedBy>usuario</cp:lastModifiedBy>
  <cp:revision>5</cp:revision>
  <dcterms:created xsi:type="dcterms:W3CDTF">2021-02-04T15:44:37Z</dcterms:created>
  <dcterms:modified xsi:type="dcterms:W3CDTF">2022-02-21T12:49:10Z</dcterms:modified>
</cp:coreProperties>
</file>