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5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Le Tran Ai Sa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05025" y="331345"/>
            <a:ext cx="8565600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3200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630196" y="1823718"/>
            <a:ext cx="4843848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Revenue by product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Revenue by customer</a:t>
            </a:r>
            <a:endParaRPr sz="2000"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FF3EAA4D-BF22-2FCB-15B0-BE8EE633D528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A928B-1FFB-853A-844C-F720B596F8FC}"/>
              </a:ext>
            </a:extLst>
          </p:cNvPr>
          <p:cNvSpPr txBox="1"/>
          <p:nvPr/>
        </p:nvSpPr>
        <p:spPr>
          <a:xfrm>
            <a:off x="373375" y="200471"/>
            <a:ext cx="431250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Introduction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89200" y="16655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0B3B0-0A59-09A8-DDC6-3A9E0CA1B14B}"/>
              </a:ext>
            </a:extLst>
          </p:cNvPr>
          <p:cNvSpPr txBox="1"/>
          <p:nvPr/>
        </p:nvSpPr>
        <p:spPr>
          <a:xfrm>
            <a:off x="205025" y="2072637"/>
            <a:ext cx="1747342" cy="14927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300" dirty="0"/>
              <a:t>Revenue and Gross sales over the months are almost equal while the costs have a clear difference between the months.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540282-018B-04B0-F088-93DDA212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1" y="1006553"/>
            <a:ext cx="6805914" cy="38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89200" y="16655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Revenue by product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0B3B0-0A59-09A8-DDC6-3A9E0CA1B14B}"/>
              </a:ext>
            </a:extLst>
          </p:cNvPr>
          <p:cNvSpPr txBox="1"/>
          <p:nvPr/>
        </p:nvSpPr>
        <p:spPr>
          <a:xfrm>
            <a:off x="80717" y="1623729"/>
            <a:ext cx="1853513" cy="2693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dirty="0" err="1"/>
              <a:t>Solex</a:t>
            </a:r>
            <a:r>
              <a:rPr lang="en-US" sz="1300" dirty="0"/>
              <a:t>, WearA2B, Giant Bicycles are the top 3 favorite brands.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most popular product line is Standard.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intermediate class is the most consumed.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most consumed product size is medium.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B43C65E-1A23-4DAF-0F4A-28091825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30" y="1006553"/>
            <a:ext cx="6960044" cy="392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7248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89200" y="16655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Revenue by customer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0B3B0-0A59-09A8-DDC6-3A9E0CA1B14B}"/>
              </a:ext>
            </a:extLst>
          </p:cNvPr>
          <p:cNvSpPr txBox="1"/>
          <p:nvPr/>
        </p:nvSpPr>
        <p:spPr>
          <a:xfrm>
            <a:off x="111211" y="1223319"/>
            <a:ext cx="1770016" cy="309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dirty="0"/>
              <a:t>Revenue is not significantly dependent on gender or owning a personal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 customers are those in the Manufacturing, Financial Services and Health groups.</a:t>
            </a:r>
            <a:endParaRPr lang="en-US" sz="1300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dirty="0"/>
              <a:t>By age, the age group from 40-49 accounts for the majority.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96607D-4532-C47A-FD5F-C5B15F0A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02" y="1006553"/>
            <a:ext cx="6973573" cy="39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788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16499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Propose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466FB-12C1-B802-CCA4-24271A428128}"/>
              </a:ext>
            </a:extLst>
          </p:cNvPr>
          <p:cNvSpPr txBox="1"/>
          <p:nvPr/>
        </p:nvSpPr>
        <p:spPr>
          <a:xfrm>
            <a:off x="1210962" y="1862400"/>
            <a:ext cx="7179276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is necessary to control costs more closely, reducing the monthly work, the costs increase too high and the monthly is too low while the profit does not increase significantly.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Focusing on investing in products from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WearA2B and Giant Bicycles brands, focusing on standard, medium and medium-sized models.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Looking for customers with job industry category under Manufacturing, Financial Services and Health groups.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target group of customers to focus on is the age group of 40-49.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6"/>
            <a:ext cx="9191402" cy="553058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577522" y="2017768"/>
            <a:ext cx="6566478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6000" dirty="0"/>
              <a:t>Thank you!</a:t>
            </a:r>
            <a:endParaRPr sz="6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250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Trần Ái Sa Lê</cp:lastModifiedBy>
  <cp:revision>4</cp:revision>
  <dcterms:modified xsi:type="dcterms:W3CDTF">2023-07-17T07:44:26Z</dcterms:modified>
</cp:coreProperties>
</file>