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2" r:id="rId32"/>
    <p:sldId id="1398" r:id="rId33"/>
    <p:sldId id="1421" r:id="rId34"/>
    <p:sldId id="1419" r:id="rId35"/>
    <p:sldId id="13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5476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>
                <a:solidFill>
                  <a:srgbClr val="333333"/>
                </a:solidFill>
                <a:latin typeface="Monaco"/>
              </a:rPr>
              <a:t>:</a:t>
            </a:r>
            <a:r>
              <a:rPr lang="en-US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set label name 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39729</TotalTime>
  <Words>3362</Words>
  <Application>Microsoft Office PowerPoint</Application>
  <PresentationFormat>Widescreen</PresentationFormat>
  <Paragraphs>437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9087</cp:revision>
  <dcterms:created xsi:type="dcterms:W3CDTF">2015-10-09T06:09:34Z</dcterms:created>
  <dcterms:modified xsi:type="dcterms:W3CDTF">2021-11-06T06:04:29Z</dcterms:modified>
</cp:coreProperties>
</file>