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9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398" r:id="rId34"/>
    <p:sldId id="1425" r:id="rId35"/>
    <p:sldId id="1421" r:id="rId36"/>
    <p:sldId id="1419" r:id="rId37"/>
    <p:sldId id="139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7B"/>
    <a:srgbClr val="EF818B"/>
    <a:srgbClr val="087851"/>
    <a:srgbClr val="892F03"/>
    <a:srgbClr val="F35408"/>
    <a:srgbClr val="2869EC"/>
    <a:srgbClr val="6C0E17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75" d="100"/>
          <a:sy n="75" d="100"/>
        </p:scale>
        <p:origin x="432" y="-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apoc.create.</a:t>
            </a:r>
            <a:r>
              <a:rPr lang="en-US" sz="2000" b="0" dirty="0">
                <a:solidFill>
                  <a:srgbClr val="087851"/>
                </a:solidFill>
                <a:effectLst/>
                <a:latin typeface="Roboto Mono"/>
              </a:rPr>
              <a:t>node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(label :: LIST? OF STRING?, props :: MAP?)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:: ( node :: NODE? 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005064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5483839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5013176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apoc.create.</a:t>
            </a:r>
            <a:r>
              <a:rPr lang="en-US" sz="2000" b="0" dirty="0">
                <a:solidFill>
                  <a:srgbClr val="087851"/>
                </a:solidFill>
                <a:effectLst/>
                <a:latin typeface="Roboto Mono"/>
              </a:rPr>
              <a:t>nodes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(label :: LIST? OF STRING?, props :: MAP?)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:: ( node :: NODE? 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936104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293096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733256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5013176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39940</TotalTime>
  <Words>4102</Words>
  <Application>Microsoft Office PowerPoint</Application>
  <PresentationFormat>Widescreen</PresentationFormat>
  <Paragraphs>452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6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9132</cp:revision>
  <dcterms:created xsi:type="dcterms:W3CDTF">2015-10-09T06:09:34Z</dcterms:created>
  <dcterms:modified xsi:type="dcterms:W3CDTF">2022-07-21T05:33:10Z</dcterms:modified>
</cp:coreProperties>
</file>