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2" r:id="rId14"/>
    <p:sldId id="1403" r:id="rId15"/>
    <p:sldId id="1393" r:id="rId16"/>
    <p:sldId id="350" r:id="rId17"/>
    <p:sldId id="1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3266FA"/>
    <a:srgbClr val="FDF101"/>
    <a:srgbClr val="2CE041"/>
    <a:srgbClr val="781632"/>
    <a:srgbClr val="7B6989"/>
    <a:srgbClr val="E3903D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33609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</a:t>
            </a:r>
          </a:p>
          <a:p>
            <a:endParaRPr lang="en-IN" sz="400" b="0" i="0" spc="-1" dirty="0">
              <a:solidFill>
                <a:srgbClr val="00B0F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</a:t>
            </a:r>
          </a:p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(m:label_name { key1: value, key2: value, ... }), ...</a:t>
            </a:r>
          </a:p>
          <a:p>
            <a:endParaRPr lang="en-IN" sz="4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47591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   </a:t>
            </a:r>
          </a:p>
          <a:p>
            <a:r>
              <a:rPr lang="en-IN" dirty="0">
                <a:solidFill>
                  <a:srgbClr val="586E75"/>
                </a:solidFill>
              </a:rPr>
              <a:t>                          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Vrushali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"Vrushali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"Orange"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 (n) DETACH DELETE n</a:t>
            </a:r>
            <a:endParaRPr lang="en-IN" sz="1900" spc="-1" dirty="0">
              <a:solidFill>
                <a:srgbClr val="00B0F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sz="19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900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sz="1900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1900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9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358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38508</TotalTime>
  <Words>779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6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8780</cp:revision>
  <dcterms:created xsi:type="dcterms:W3CDTF">2015-10-09T06:09:34Z</dcterms:created>
  <dcterms:modified xsi:type="dcterms:W3CDTF">2021-06-24T04:27:02Z</dcterms:modified>
</cp:coreProperties>
</file>