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1"/>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440" r:id="rId97"/>
    <p:sldId id="570" r:id="rId98"/>
    <p:sldId id="827" r:id="rId99"/>
    <p:sldId id="453" r:id="rId100"/>
    <p:sldId id="574" r:id="rId101"/>
    <p:sldId id="838" r:id="rId102"/>
    <p:sldId id="839" r:id="rId103"/>
    <p:sldId id="1271" r:id="rId104"/>
    <p:sldId id="1550" r:id="rId105"/>
    <p:sldId id="1551" r:id="rId106"/>
    <p:sldId id="788" r:id="rId107"/>
    <p:sldId id="1544" r:id="rId108"/>
    <p:sldId id="1545" r:id="rId109"/>
    <p:sldId id="1546"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p:scale>
          <a:sx n="75" d="100"/>
          <a:sy n="75" d="100"/>
        </p:scale>
        <p:origin x="1022"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a:t>
            </a:r>
            <a:r>
              <a:rPr lang="en-US">
                <a:highlight>
                  <a:srgbClr val="FFFF00"/>
                </a:highlight>
                <a:latin typeface="Liberation Mono"/>
              </a:rPr>
              <a:t>list.</a:t>
            </a:r>
            <a:endParaRPr lang="en-US" dirty="0">
              <a:highlight>
                <a:srgbClr val="FFFF00"/>
              </a:highlight>
              <a:latin typeface="Liberation Mono"/>
            </a:endParaRPr>
          </a:p>
        </p:txBody>
      </p:sp>
    </p:spTree>
    <p:extLst>
      <p:ext uri="{BB962C8B-B14F-4D97-AF65-F5344CB8AC3E}">
        <p14:creationId xmlns:p14="http://schemas.microsoft.com/office/powerpoint/2010/main" val="14073436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4365104"/>
            <a:ext cx="11666090" cy="369332"/>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0000"/>
              </a:solidFill>
              <a:latin typeface="Liberation Mono"/>
            </a:endParaRP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69277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3492036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298621168"/>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50988</TotalTime>
  <Words>10633</Words>
  <Application>Microsoft Office PowerPoint</Application>
  <PresentationFormat>Widescreen</PresentationFormat>
  <Paragraphs>1347</Paragraphs>
  <Slides>109</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109</vt:i4>
      </vt:variant>
    </vt:vector>
  </HeadingPairs>
  <TitlesOfParts>
    <vt:vector size="125"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11460</cp:revision>
  <dcterms:created xsi:type="dcterms:W3CDTF">2015-10-09T06:09:34Z</dcterms:created>
  <dcterms:modified xsi:type="dcterms:W3CDTF">2023-05-17T04:36:43Z</dcterms:modified>
</cp:coreProperties>
</file>