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30" r:id="rId91"/>
    <p:sldId id="1328" r:id="rId92"/>
    <p:sldId id="1329" r:id="rId93"/>
    <p:sldId id="1185" r:id="rId94"/>
    <p:sldId id="1186" r:id="rId95"/>
    <p:sldId id="1187" r:id="rId96"/>
    <p:sldId id="1188" r:id="rId97"/>
    <p:sldId id="1189" r:id="rId98"/>
    <p:sldId id="1190" r:id="rId99"/>
    <p:sldId id="1234" r:id="rId100"/>
    <p:sldId id="1235" r:id="rId101"/>
    <p:sldId id="1275" r:id="rId102"/>
    <p:sldId id="1276" r:id="rId103"/>
    <p:sldId id="1310" r:id="rId104"/>
    <p:sldId id="1311" r:id="rId105"/>
    <p:sldId id="1273" r:id="rId106"/>
    <p:sldId id="1274" r:id="rId107"/>
    <p:sldId id="1173" r:id="rId108"/>
    <p:sldId id="1174" r:id="rId109"/>
    <p:sldId id="1175" r:id="rId110"/>
    <p:sldId id="1176" r:id="rId111"/>
    <p:sldId id="1308" r:id="rId112"/>
    <p:sldId id="1309" r:id="rId113"/>
    <p:sldId id="1200" r:id="rId114"/>
    <p:sldId id="1201" r:id="rId115"/>
    <p:sldId id="1099" r:id="rId116"/>
    <p:sldId id="1256" r:id="rId117"/>
    <p:sldId id="1257" r:id="rId118"/>
    <p:sldId id="1258" r:id="rId119"/>
    <p:sldId id="1259" r:id="rId120"/>
    <p:sldId id="1326" r:id="rId121"/>
    <p:sldId id="1327" r:id="rId122"/>
    <p:sldId id="1322" r:id="rId123"/>
    <p:sldId id="1323" r:id="rId124"/>
    <p:sldId id="1324" r:id="rId125"/>
    <p:sldId id="1325" r:id="rId126"/>
    <p:sldId id="1260" r:id="rId127"/>
    <p:sldId id="1261" r:id="rId128"/>
    <p:sldId id="1262" r:id="rId129"/>
    <p:sldId id="1263" r:id="rId130"/>
    <p:sldId id="1264" r:id="rId131"/>
    <p:sldId id="1265" r:id="rId132"/>
    <p:sldId id="1266" r:id="rId133"/>
    <p:sldId id="1267" r:id="rId134"/>
    <p:sldId id="1268" r:id="rId135"/>
    <p:sldId id="1216" r:id="rId136"/>
    <p:sldId id="1092" r:id="rId137"/>
    <p:sldId id="1251" r:id="rId138"/>
    <p:sldId id="1252" r:id="rId139"/>
    <p:sldId id="1269" r:id="rId140"/>
    <p:sldId id="1270" r:id="rId141"/>
    <p:sldId id="1271" r:id="rId142"/>
    <p:sldId id="1272" r:id="rId143"/>
    <p:sldId id="1219" r:id="rId144"/>
    <p:sldId id="1204" r:id="rId145"/>
    <p:sldId id="1222" r:id="rId146"/>
    <p:sldId id="1298" r:id="rId147"/>
    <p:sldId id="1315" r:id="rId148"/>
    <p:sldId id="1316" r:id="rId149"/>
    <p:sldId id="1317" r:id="rId150"/>
    <p:sldId id="1318" r:id="rId151"/>
    <p:sldId id="1292" r:id="rId152"/>
    <p:sldId id="1301" r:id="rId153"/>
    <p:sldId id="1302" r:id="rId154"/>
    <p:sldId id="1294" r:id="rId155"/>
    <p:sldId id="1293" r:id="rId156"/>
    <p:sldId id="1295" r:id="rId157"/>
    <p:sldId id="1296" r:id="rId158"/>
    <p:sldId id="1297" r:id="rId159"/>
    <p:sldId id="1303" r:id="rId160"/>
    <p:sldId id="1304" r:id="rId161"/>
    <p:sldId id="954" r:id="rId162"/>
    <p:sldId id="1307" r:id="rId163"/>
    <p:sldId id="788" r:id="rId164"/>
    <p:sldId id="1087"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12/16/2020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12/16/2020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12/16/2020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12/16/2020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onsolas" panose="020B0609020204030204" pitchFamily="49"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db.emp.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{_id: { job: "$job", deptno: "$deptno“ }, count : {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308324"/>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91344" y="4553833"/>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d:\newmovies.json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19336" y="3140968"/>
            <a:ext cx="11953328" cy="2000548"/>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479376" y="2854097"/>
            <a:ext cx="11233248" cy="430887"/>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DA6407A-3B6A-4FBC-B525-F9BD07DCC809}"/>
              </a:ext>
            </a:extLst>
          </p:cNvPr>
          <p:cNvSpPr/>
          <p:nvPr/>
        </p:nvSpPr>
        <p:spPr>
          <a:xfrm>
            <a:off x="479376" y="3731459"/>
            <a:ext cx="1123324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38883"/>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8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931539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477795"/>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2478380"/>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1201749"/>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15719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1772816"/>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4116012"/>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878350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43077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466591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13036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29605</TotalTime>
  <Words>10315</Words>
  <Application>Microsoft Office PowerPoint</Application>
  <PresentationFormat>Widescreen</PresentationFormat>
  <Paragraphs>1078</Paragraphs>
  <Slides>164</Slides>
  <Notes>0</Notes>
  <HiddenSlides>3</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164</vt:i4>
      </vt:variant>
    </vt:vector>
  </HeadingPairs>
  <TitlesOfParts>
    <vt:vector size="182" baseType="lpstr">
      <vt:lpstr>SimSun</vt:lpstr>
      <vt:lpstr>Akzidenz</vt:lpstr>
      <vt:lpstr>-apple-system</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5774</cp:revision>
  <dcterms:created xsi:type="dcterms:W3CDTF">2015-10-09T06:09:34Z</dcterms:created>
  <dcterms:modified xsi:type="dcterms:W3CDTF">2020-12-16T12:32:44Z</dcterms:modified>
</cp:coreProperties>
</file>