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04" r:id="rId26"/>
    <p:sldId id="1393" r:id="rId27"/>
    <p:sldId id="350" r:id="rId28"/>
    <p:sldId id="13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89E"/>
    <a:srgbClr val="1B947A"/>
    <a:srgbClr val="3266FA"/>
    <a:srgbClr val="7B6989"/>
    <a:srgbClr val="2CE041"/>
    <a:srgbClr val="39AE0A"/>
    <a:srgbClr val="E3903D"/>
    <a:srgbClr val="FDF101"/>
    <a:srgbClr val="781632"/>
    <a:srgbClr val="7E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6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 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6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 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4984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object1	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set label name 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2D408494-C04D-4F0D-919A-D50685297985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95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solidFill>
                <a:srgbClr val="32A89E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keys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all the property names of a node, relationship, or map.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labels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(node)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nodes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(path)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range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(start, end [, step])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201938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</a:t>
            </a:r>
            <a:r>
              <a:rPr lang="en-US">
                <a:solidFill>
                  <a:srgbClr val="333333"/>
                </a:solidFill>
                <a:latin typeface="Monaco"/>
              </a:rPr>
              <a:t>= </a:t>
            </a:r>
            <a:r>
              <a:rPr lang="en-US">
                <a:solidFill>
                  <a:srgbClr val="B58900"/>
                </a:solidFill>
                <a:effectLst/>
                <a:latin typeface="Monaco"/>
              </a:rPr>
              <a:t>'item1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and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keys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all the property names of a node, relationship, or map.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labels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(node)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nodes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(path)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range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(start, end [, step])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284984"/>
            <a:ext cx="116938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name</a:t>
            </a:r>
            <a:r>
              <a:rPr lang="en-US" spc="-1" dirty="0">
                <a:solidFill>
                  <a:srgbClr val="00B0F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718096"/>
                </a:solidFill>
                <a:latin typeface="Roboto Mono"/>
              </a:rPr>
              <a:t>CREATE or REPLACE DATABASE name</a:t>
            </a:r>
            <a:endParaRPr lang="en-IN" dirty="0">
              <a:solidFill>
                <a:srgbClr val="718096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SHOW { DATABASE name | DATABASES | DEFAULT DATABASE | HOME DATABASE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:USE DATABASE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DROP DATABASE name [IF EXISTS]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39322</TotalTime>
  <Words>2650</Words>
  <Application>Microsoft Office PowerPoint</Application>
  <PresentationFormat>Widescreen</PresentationFormat>
  <Paragraphs>363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7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8996</cp:revision>
  <dcterms:created xsi:type="dcterms:W3CDTF">2015-10-09T06:09:34Z</dcterms:created>
  <dcterms:modified xsi:type="dcterms:W3CDTF">2021-11-03T13:50:08Z</dcterms:modified>
</cp:coreProperties>
</file>