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40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36" r:id="rId23"/>
    <p:sldId id="1437" r:id="rId24"/>
    <p:sldId id="947" r:id="rId25"/>
    <p:sldId id="1446" r:id="rId26"/>
    <p:sldId id="1444" r:id="rId27"/>
    <p:sldId id="1445" r:id="rId28"/>
    <p:sldId id="1430" r:id="rId29"/>
    <p:sldId id="1431" r:id="rId30"/>
    <p:sldId id="1432" r:id="rId31"/>
    <p:sldId id="1433" r:id="rId32"/>
    <p:sldId id="1442" r:id="rId33"/>
    <p:sldId id="1447" r:id="rId34"/>
    <p:sldId id="1448" r:id="rId35"/>
    <p:sldId id="1449" r:id="rId36"/>
    <p:sldId id="1424" r:id="rId37"/>
    <p:sldId id="1421" r:id="rId38"/>
    <p:sldId id="350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0FF9"/>
    <a:srgbClr val="F63122"/>
    <a:srgbClr val="39AE0A"/>
    <a:srgbClr val="FD8603"/>
    <a:srgbClr val="7E007E"/>
    <a:srgbClr val="1A4F05"/>
    <a:srgbClr val="164404"/>
    <a:srgbClr val="2B8208"/>
    <a:srgbClr val="329909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07-04-2022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--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 </a:t>
            </a:r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//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Palatino Linotype" panose="02040502050505030304" pitchFamily="18" charset="0"/>
            </a:endParaRP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/* This is the first line of 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 of a comment that spans multiple</a:t>
            </a:r>
          </a:p>
          <a:p>
            <a:r>
              <a:rPr lang="en-IN" sz="2200" dirty="0">
                <a:solidFill>
                  <a:srgbClr val="92D050"/>
                </a:solidFill>
                <a:latin typeface="Palatino Linotype" panose="02040502050505030304" pitchFamily="18" charset="0"/>
              </a:rPr>
              <a:t>  lines 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sz="2200" dirty="0">
                <a:latin typeface="Palatino Linotype" panose="02040502050505030304" pitchFamily="18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sz="2200" dirty="0">
                <a:latin typeface="Palatino Linotype" panose="02040502050505030304" pitchFamily="18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38954</TotalTime>
  <Words>2111</Words>
  <Application>Microsoft Office PowerPoint</Application>
  <PresentationFormat>Widescreen</PresentationFormat>
  <Paragraphs>278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6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8846</cp:revision>
  <dcterms:created xsi:type="dcterms:W3CDTF">2015-10-09T06:09:34Z</dcterms:created>
  <dcterms:modified xsi:type="dcterms:W3CDTF">2022-04-07T06:48:32Z</dcterms:modified>
</cp:coreProperties>
</file>