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50" r:id="rId65"/>
    <p:sldId id="1340" r:id="rId66"/>
    <p:sldId id="1156" r:id="rId67"/>
    <p:sldId id="1145" r:id="rId68"/>
    <p:sldId id="1146" r:id="rId69"/>
    <p:sldId id="1147" r:id="rId70"/>
    <p:sldId id="1148" r:id="rId71"/>
    <p:sldId id="1149" r:id="rId72"/>
    <p:sldId id="1150" r:id="rId73"/>
    <p:sldId id="1151" r:id="rId74"/>
    <p:sldId id="1152" r:id="rId75"/>
    <p:sldId id="1153" r:id="rId76"/>
    <p:sldId id="1226" r:id="rId77"/>
    <p:sldId id="1227" r:id="rId78"/>
    <p:sldId id="1161" r:id="rId79"/>
    <p:sldId id="1162" r:id="rId80"/>
    <p:sldId id="1154" r:id="rId81"/>
    <p:sldId id="1155" r:id="rId82"/>
    <p:sldId id="1191" r:id="rId83"/>
    <p:sldId id="1192" r:id="rId84"/>
    <p:sldId id="1179" r:id="rId85"/>
    <p:sldId id="1180" r:id="rId86"/>
    <p:sldId id="1183" r:id="rId87"/>
    <p:sldId id="1184" r:id="rId88"/>
    <p:sldId id="1332" r:id="rId89"/>
    <p:sldId id="1333" r:id="rId90"/>
    <p:sldId id="1193" r:id="rId91"/>
    <p:sldId id="1194" r:id="rId92"/>
    <p:sldId id="1223" r:id="rId93"/>
    <p:sldId id="1224" r:id="rId94"/>
    <p:sldId id="1277" r:id="rId95"/>
    <p:sldId id="1330" r:id="rId96"/>
    <p:sldId id="1328" r:id="rId97"/>
    <p:sldId id="1331" r:id="rId98"/>
    <p:sldId id="1329" r:id="rId99"/>
    <p:sldId id="1185" r:id="rId100"/>
    <p:sldId id="1186" r:id="rId101"/>
    <p:sldId id="1187" r:id="rId102"/>
    <p:sldId id="1188" r:id="rId103"/>
    <p:sldId id="1189" r:id="rId104"/>
    <p:sldId id="1190" r:id="rId105"/>
    <p:sldId id="1234" r:id="rId106"/>
    <p:sldId id="1235" r:id="rId107"/>
    <p:sldId id="1275" r:id="rId108"/>
    <p:sldId id="1276" r:id="rId109"/>
    <p:sldId id="1336" r:id="rId110"/>
    <p:sldId id="1337" r:id="rId111"/>
    <p:sldId id="1310" r:id="rId112"/>
    <p:sldId id="1311" r:id="rId113"/>
    <p:sldId id="1273" r:id="rId114"/>
    <p:sldId id="1274" r:id="rId115"/>
    <p:sldId id="1173" r:id="rId116"/>
    <p:sldId id="1174" r:id="rId117"/>
    <p:sldId id="1175" r:id="rId118"/>
    <p:sldId id="1176" r:id="rId119"/>
    <p:sldId id="1308" r:id="rId120"/>
    <p:sldId id="1309" r:id="rId121"/>
    <p:sldId id="1200" r:id="rId122"/>
    <p:sldId id="1201" r:id="rId123"/>
    <p:sldId id="1099" r:id="rId124"/>
    <p:sldId id="1256" r:id="rId125"/>
    <p:sldId id="1257" r:id="rId126"/>
    <p:sldId id="1258" r:id="rId127"/>
    <p:sldId id="1259" r:id="rId128"/>
    <p:sldId id="1348" r:id="rId129"/>
    <p:sldId id="1349" r:id="rId130"/>
    <p:sldId id="1326" r:id="rId131"/>
    <p:sldId id="1327" r:id="rId132"/>
    <p:sldId id="1322" r:id="rId133"/>
    <p:sldId id="1323" r:id="rId134"/>
    <p:sldId id="1324" r:id="rId135"/>
    <p:sldId id="1325" r:id="rId136"/>
    <p:sldId id="1260" r:id="rId137"/>
    <p:sldId id="1261" r:id="rId138"/>
    <p:sldId id="1262" r:id="rId139"/>
    <p:sldId id="1263" r:id="rId140"/>
    <p:sldId id="1264" r:id="rId141"/>
    <p:sldId id="1341" r:id="rId142"/>
    <p:sldId id="1342" r:id="rId143"/>
    <p:sldId id="1265" r:id="rId144"/>
    <p:sldId id="1266" r:id="rId145"/>
    <p:sldId id="1267" r:id="rId146"/>
    <p:sldId id="1268" r:id="rId147"/>
    <p:sldId id="1216" r:id="rId148"/>
    <p:sldId id="1092" r:id="rId149"/>
    <p:sldId id="1251" r:id="rId150"/>
    <p:sldId id="1252" r:id="rId151"/>
    <p:sldId id="1269" r:id="rId152"/>
    <p:sldId id="1270" r:id="rId153"/>
    <p:sldId id="1271" r:id="rId154"/>
    <p:sldId id="1272" r:id="rId155"/>
    <p:sldId id="1219" r:id="rId156"/>
    <p:sldId id="1204" r:id="rId157"/>
    <p:sldId id="1338" r:id="rId158"/>
    <p:sldId id="1339" r:id="rId159"/>
    <p:sldId id="1346" r:id="rId160"/>
    <p:sldId id="1347" r:id="rId161"/>
    <p:sldId id="1315" r:id="rId162"/>
    <p:sldId id="1316" r:id="rId163"/>
    <p:sldId id="1317" r:id="rId164"/>
    <p:sldId id="1318" r:id="rId165"/>
    <p:sldId id="1292" r:id="rId166"/>
    <p:sldId id="1301" r:id="rId167"/>
    <p:sldId id="1302" r:id="rId168"/>
    <p:sldId id="1294" r:id="rId169"/>
    <p:sldId id="1293" r:id="rId170"/>
    <p:sldId id="1295" r:id="rId171"/>
    <p:sldId id="1296" r:id="rId172"/>
    <p:sldId id="1297" r:id="rId173"/>
    <p:sldId id="1303" r:id="rId174"/>
    <p:sldId id="1304" r:id="rId175"/>
    <p:sldId id="954" r:id="rId176"/>
    <p:sldId id="1307" r:id="rId177"/>
    <p:sldId id="788" r:id="rId178"/>
    <p:sldId id="1087" r:id="rId1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47796"/>
    <a:srgbClr val="F99039"/>
    <a:srgbClr val="036883"/>
    <a:srgbClr val="B6816E"/>
    <a:srgbClr val="7D4F3F"/>
    <a:srgbClr val="B22251"/>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64</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 'sales'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'sham'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6976703" y="4581128"/>
            <a:ext cx="3871825" cy="771209"/>
            <a:chOff x="6354577" y="4605724"/>
            <a:chExt cx="3871825" cy="771209"/>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69332"/>
            </a:xfrm>
            <a:prstGeom prst="rect">
              <a:avLst/>
            </a:prstGeom>
            <a:noFill/>
          </p:spPr>
          <p:txBody>
            <a:bodyPr wrap="square">
              <a:spAutoFit/>
            </a:bodyPr>
            <a:lstStyle/>
            <a:p>
              <a:r>
                <a:rPr lang="en-US" sz="1800" b="1" dirty="0">
                  <a:solidFill>
                    <a:srgbClr val="0070C0"/>
                  </a:solidFill>
                </a:rPr>
                <a:t>must be empty folder</a:t>
              </a:r>
              <a:endParaRPr lang="en-IN"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validator option.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phone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831445"/>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auth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889518"/>
            <a:ext cx="9396536"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83099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 projection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 projection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138773"/>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"sal": </a:t>
            </a:r>
            <a:r>
              <a:rPr lang="da-DK" sz="2200" dirty="0">
                <a:solidFill>
                  <a:schemeClr val="bg1">
                    <a:lumMod val="50000"/>
                  </a:schemeClr>
                </a:solidFill>
                <a:latin typeface="Calibri" panose="020F0502020204030204" pitchFamily="34" charset="0"/>
                <a:cs typeface="Calibri" panose="020F0502020204030204" pitchFamily="34" charset="0"/>
              </a:rPr>
              <a:t>{</a:t>
            </a:r>
            <a:r>
              <a:rPr lang="da-DK" sz="2200" dirty="0">
                <a:latin typeface="Calibri" panose="020F0502020204030204" pitchFamily="34" charset="0"/>
                <a:cs typeface="Calibri" panose="020F0502020204030204" pitchFamily="34" charset="0"/>
              </a:rPr>
              <a:t> $gt: 6000, $lt: 6500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 "address":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430887"/>
          </a:xfrm>
          <a:prstGeom prst="rect">
            <a:avLst/>
          </a:prstGeom>
          <a:noFill/>
        </p:spPr>
        <p:txBody>
          <a:bodyPr wrap="square">
            <a:spAutoFit/>
          </a:bodyPr>
          <a:lstStyle/>
          <a:p>
            <a:pPr marL="285750" indent="-28575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delete </a:t>
            </a:r>
            <a:r>
              <a:rPr lang="en-IN" sz="2200" dirty="0">
                <a:solidFill>
                  <a:schemeClr val="accent4">
                    <a:lumMod val="50000"/>
                  </a:schemeClr>
                </a:solidFill>
                <a:latin typeface="Calibri" panose="020F0502020204030204" pitchFamily="34" charset="0"/>
                <a:cs typeface="Calibri" panose="020F0502020204030204" pitchFamily="34" charset="0"/>
              </a:rPr>
              <a:t>query1</a:t>
            </a:r>
            <a:endParaRPr lang="en-IN" sz="2200" dirty="0"/>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err="1">
                <a:solidFill>
                  <a:schemeClr val="bg1">
                    <a:lumMod val="50000"/>
                  </a:schemeClr>
                </a:solidFill>
                <a:latin typeface="Calibri" panose="020F0502020204030204" pitchFamily="34" charset="0"/>
                <a:cs typeface="Calibri" panose="020F0502020204030204" pitchFamily="34" charset="0"/>
              </a:rPr>
              <a:t>db</a:t>
            </a:r>
            <a:r>
              <a:rPr lang="en-US" sz="2200" dirty="0" err="1">
                <a:latin typeface="Calibri" panose="020F0502020204030204" pitchFamily="34" charset="0"/>
                <a:cs typeface="Calibri" panose="020F0502020204030204" pitchFamily="34" charset="0"/>
              </a:rPr>
              <a:t>.x.</a:t>
            </a:r>
            <a:r>
              <a:rPr lang="en-US" sz="2200" dirty="0" err="1">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'neel'</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salary: 42000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'raj'</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66990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 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669900"/>
                </a:solidFill>
                <a:latin typeface="Calibri" panose="020F0502020204030204" pitchFamily="34" charset="0"/>
                <a:cs typeface="Calibri" panose="020F0502020204030204" pitchFamily="34" charset="0"/>
              </a:rPr>
              <a:t>"hrd</a:t>
            </a:r>
            <a:r>
              <a:rPr lang="en-IN" sz="2200" dirty="0">
                <a:solidFill>
                  <a:srgbClr val="92D050"/>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a:t>
            </a:r>
            <a:r>
              <a:rPr lang="en-IN" sz="2200" dirty="0">
                <a:solidFill>
                  <a:srgbClr val="92D050"/>
                </a:solidFill>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66990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724096"/>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a:t>
            </a:r>
            <a:r>
              <a:rPr lang="en-US" sz="1900" dirty="0">
                <a:solidFill>
                  <a:srgbClr val="CC3887"/>
                </a:solidFill>
                <a:latin typeface="Calibri" panose="020F0502020204030204" pitchFamily="34" charset="0"/>
                <a:cs typeface="Calibri" panose="020F0502020204030204" pitchFamily="34" charset="0"/>
              </a:rPr>
              <a:t>var</a:t>
            </a:r>
            <a:r>
              <a:rPr lang="en-US" sz="1900" dirty="0">
                <a:latin typeface="Consolas" panose="020B0609020204030204" pitchFamily="49" charset="0"/>
                <a:cs typeface="Calibri" panose="020F0502020204030204" pitchFamily="34" charset="0"/>
              </a:rPr>
              <a: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p>
          <a:p>
            <a:endParaRPr lang="en-US" sz="8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354217"/>
          </a:xfrm>
          <a:prstGeom prst="rect">
            <a:avLst/>
          </a:prstGeom>
          <a:noFill/>
        </p:spPr>
        <p:txBody>
          <a:bodyPr wrap="square">
            <a:spAutoFit/>
          </a:bodyPr>
          <a:lstStyle/>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entire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-&gt; [object Object].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30511</TotalTime>
  <Words>13003</Words>
  <Application>Microsoft Office PowerPoint</Application>
  <PresentationFormat>Widescreen</PresentationFormat>
  <Paragraphs>1303</Paragraphs>
  <Slides>178</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178</vt:i4>
      </vt:variant>
    </vt:vector>
  </HeadingPairs>
  <TitlesOfParts>
    <vt:vector size="20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6198</cp:revision>
  <dcterms:created xsi:type="dcterms:W3CDTF">2015-10-09T06:09:34Z</dcterms:created>
  <dcterms:modified xsi:type="dcterms:W3CDTF">2021-09-17T07:04:29Z</dcterms:modified>
</cp:coreProperties>
</file>