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7"/>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564" r:id="rId62"/>
    <p:sldId id="1566" r:id="rId63"/>
    <p:sldId id="1474" r:id="rId64"/>
    <p:sldId id="1475" r:id="rId65"/>
    <p:sldId id="1476" r:id="rId66"/>
    <p:sldId id="1477" r:id="rId67"/>
    <p:sldId id="1478" r:id="rId68"/>
    <p:sldId id="1479" r:id="rId69"/>
    <p:sldId id="1481" r:id="rId70"/>
    <p:sldId id="625" r:id="rId71"/>
    <p:sldId id="1150" r:id="rId72"/>
    <p:sldId id="393" r:id="rId73"/>
    <p:sldId id="395" r:id="rId74"/>
    <p:sldId id="820" r:id="rId75"/>
    <p:sldId id="414" r:id="rId76"/>
    <p:sldId id="821" r:id="rId77"/>
    <p:sldId id="1077" r:id="rId78"/>
    <p:sldId id="1177" r:id="rId79"/>
    <p:sldId id="1535" r:id="rId80"/>
    <p:sldId id="1536" r:id="rId81"/>
    <p:sldId id="1532" r:id="rId82"/>
    <p:sldId id="1533" r:id="rId83"/>
    <p:sldId id="1534" r:id="rId84"/>
    <p:sldId id="1538" r:id="rId85"/>
    <p:sldId id="1539" r:id="rId86"/>
    <p:sldId id="1152" r:id="rId87"/>
    <p:sldId id="1153" r:id="rId88"/>
    <p:sldId id="1537" r:id="rId89"/>
    <p:sldId id="1548" r:id="rId90"/>
    <p:sldId id="1549" r:id="rId91"/>
    <p:sldId id="564" r:id="rId92"/>
    <p:sldId id="1364" r:id="rId93"/>
    <p:sldId id="826" r:id="rId94"/>
    <p:sldId id="566" r:id="rId95"/>
    <p:sldId id="1211" r:id="rId96"/>
    <p:sldId id="1430" r:id="rId97"/>
    <p:sldId id="1460" r:id="rId98"/>
    <p:sldId id="798" r:id="rId99"/>
    <p:sldId id="1215" r:id="rId100"/>
    <p:sldId id="1427" r:id="rId101"/>
    <p:sldId id="1225" r:id="rId102"/>
    <p:sldId id="1212" r:id="rId103"/>
    <p:sldId id="1213" r:id="rId104"/>
    <p:sldId id="1216" r:id="rId105"/>
    <p:sldId id="1210" r:id="rId106"/>
    <p:sldId id="1151" r:id="rId107"/>
    <p:sldId id="1226" r:id="rId108"/>
    <p:sldId id="443" r:id="rId109"/>
    <p:sldId id="445" r:id="rId110"/>
    <p:sldId id="446" r:id="rId111"/>
    <p:sldId id="1293" r:id="rId112"/>
    <p:sldId id="1403" r:id="rId113"/>
    <p:sldId id="1290" r:id="rId114"/>
    <p:sldId id="1294" r:id="rId115"/>
    <p:sldId id="1283" r:id="rId116"/>
    <p:sldId id="440" r:id="rId117"/>
    <p:sldId id="570" r:id="rId118"/>
    <p:sldId id="827" r:id="rId119"/>
    <p:sldId id="453" r:id="rId120"/>
    <p:sldId id="574" r:id="rId121"/>
    <p:sldId id="838" r:id="rId122"/>
    <p:sldId id="839" r:id="rId123"/>
    <p:sldId id="1271" r:id="rId124"/>
    <p:sldId id="1550" r:id="rId125"/>
    <p:sldId id="1551" r:id="rId126"/>
    <p:sldId id="1574" r:id="rId127"/>
    <p:sldId id="1575" r:id="rId128"/>
    <p:sldId id="1576" r:id="rId129"/>
    <p:sldId id="1577" r:id="rId130"/>
    <p:sldId id="1569" r:id="rId131"/>
    <p:sldId id="1568" r:id="rId132"/>
    <p:sldId id="1573" r:id="rId133"/>
    <p:sldId id="1572" r:id="rId134"/>
    <p:sldId id="1570" r:id="rId135"/>
    <p:sldId id="1578" r:id="rId136"/>
    <p:sldId id="1579" r:id="rId137"/>
    <p:sldId id="1571" r:id="rId138"/>
    <p:sldId id="1580" r:id="rId139"/>
    <p:sldId id="1581" r:id="rId140"/>
    <p:sldId id="1552" r:id="rId141"/>
    <p:sldId id="1553" r:id="rId142"/>
    <p:sldId id="788" r:id="rId143"/>
    <p:sldId id="1544" r:id="rId144"/>
    <p:sldId id="1545" r:id="rId145"/>
    <p:sldId id="154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1323439"/>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This command commits an open transaction in this connection. If USING is specified the provided expression is used to generate initial value of the new column for each row. The expression may reference existing columns of the table. Otherwise the DEFAULT expression is used, if any. If neither USING nor DEFAULT are specified, the NULL is used.</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979548"/>
            <a:ext cx="1152601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To-do</a:t>
            </a:r>
            <a:endParaRPr lang="en-IN" dirty="0">
              <a:latin typeface="Liberation Mono"/>
            </a:endParaRP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52259</TotalTime>
  <Words>14776</Words>
  <Application>Microsoft Office PowerPoint</Application>
  <PresentationFormat>Widescreen</PresentationFormat>
  <Paragraphs>1820</Paragraphs>
  <Slides>145</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145</vt:i4>
      </vt:variant>
    </vt:vector>
  </HeadingPairs>
  <TitlesOfParts>
    <vt:vector size="162"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11704</cp:revision>
  <dcterms:created xsi:type="dcterms:W3CDTF">2015-10-09T06:09:34Z</dcterms:created>
  <dcterms:modified xsi:type="dcterms:W3CDTF">2023-05-22T11:18:04Z</dcterms:modified>
</cp:coreProperties>
</file>