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398" r:id="rId34"/>
    <p:sldId id="1426" r:id="rId35"/>
    <p:sldId id="1425" r:id="rId36"/>
    <p:sldId id="1421" r:id="rId37"/>
    <p:sldId id="1419" r:id="rId38"/>
    <p:sldId id="13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75" d="100"/>
          <a:sy n="75" d="100"/>
        </p:scale>
        <p:origin x="432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099719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C0E17"/>
                  </a:solidFill>
                </a:rPr>
                <a:t>sub-label</a:t>
              </a:r>
              <a:endParaRPr lang="en-IN" b="1" dirty="0">
                <a:solidFill>
                  <a:srgbClr val="6C0E17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5445224"/>
            <a:ext cx="11449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36450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501317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39964</TotalTime>
  <Words>4213</Words>
  <Application>Microsoft Office PowerPoint</Application>
  <PresentationFormat>Widescreen</PresentationFormat>
  <Paragraphs>464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7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9143</cp:revision>
  <dcterms:created xsi:type="dcterms:W3CDTF">2015-10-09T06:09:34Z</dcterms:created>
  <dcterms:modified xsi:type="dcterms:W3CDTF">2022-07-21T06:12:47Z</dcterms:modified>
</cp:coreProperties>
</file>