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41" r:id="rId2"/>
    <p:sldId id="1243" r:id="rId3"/>
    <p:sldId id="1251" r:id="rId4"/>
    <p:sldId id="1244" r:id="rId5"/>
    <p:sldId id="1245" r:id="rId6"/>
    <p:sldId id="1246" r:id="rId7"/>
    <p:sldId id="1247" r:id="rId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41"/>
            <p14:sldId id="1243"/>
            <p14:sldId id="1251"/>
            <p14:sldId id="1244"/>
            <p14:sldId id="1245"/>
            <p14:sldId id="1246"/>
            <p14:sldId id="1247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DML</a:t>
            </a:r>
            <a:r>
              <a:rPr lang="en-US" dirty="0" smtClean="0"/>
              <a:t> stands for Data Manipulation Language. It is a language used for </a:t>
            </a:r>
            <a:r>
              <a:rPr lang="en-US" b="1" dirty="0" smtClean="0"/>
              <a:t>selecting</a:t>
            </a:r>
            <a:r>
              <a:rPr lang="en-US" dirty="0" smtClean="0"/>
              <a:t>, </a:t>
            </a:r>
            <a:r>
              <a:rPr lang="en-US" b="1" dirty="0" smtClean="0"/>
              <a:t>inserting</a:t>
            </a:r>
            <a:r>
              <a:rPr lang="en-US" dirty="0" smtClean="0"/>
              <a:t>, </a:t>
            </a:r>
            <a:r>
              <a:rPr lang="en-US" b="1" dirty="0" smtClean="0"/>
              <a:t>updating </a:t>
            </a:r>
            <a:r>
              <a:rPr lang="en-US" dirty="0" smtClean="0"/>
              <a:t>and </a:t>
            </a:r>
            <a:r>
              <a:rPr lang="en-US" b="1" dirty="0" smtClean="0"/>
              <a:t>deleting </a:t>
            </a:r>
            <a:r>
              <a:rPr lang="en-US" dirty="0" smtClean="0"/>
              <a:t>data in a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1556792"/>
            <a:ext cx="11809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(1, 'ramesh', 'patel', '1999-10-17', 'ramesh.patel@gmail.com');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(2,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(3, 'vipul', 'shah', '2001-07-19', 'shahvipul@yahoomail.com');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(4, 'kamlesh', 'kaka', '2002-11-26', 'kamlesh.kaka@gmail.com');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'ramlal', 'kumar', '2000-11-07', 'ramlal447@gmail.com');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'bimal', 'verma', '1998-07-19', 'bimal1984@yahoomail.com');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'kamlesh', 'kumar', '1999-11-26', 'kamlesh1623@gmail.com');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(ID, firstName, lastName, DoB, emailID) VALUES (9,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(firstName, lastName, DoB, emailID) VALUES ('raj',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Calibri (Body)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</a:t>
            </a:r>
            <a:r>
              <a:rPr lang="en-US" dirty="0" smtClean="0">
                <a:latin typeface="Calibri (Body)"/>
                <a:cs typeface="Arial" pitchFamily="34" charset="0"/>
              </a:rPr>
              <a:t>(104</a:t>
            </a:r>
            <a:r>
              <a:rPr lang="en-US" dirty="0" smtClean="0">
                <a:latin typeface="Calibri (Body)"/>
                <a:cs typeface="Arial" pitchFamily="34" charset="0"/>
              </a:rPr>
              <a:t>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</a:t>
            </a:r>
            <a:r>
              <a:rPr lang="en-US" dirty="0" smtClean="0">
                <a:latin typeface="Calibri (Body)"/>
                <a:cs typeface="Arial" pitchFamily="34" charset="0"/>
              </a:rPr>
              <a:t>(105</a:t>
            </a:r>
            <a:r>
              <a:rPr lang="en-US" dirty="0" smtClean="0">
                <a:latin typeface="Calibri (Body)"/>
                <a:cs typeface="Arial" pitchFamily="34" charset="0"/>
              </a:rPr>
              <a:t>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</a:t>
            </a:r>
            <a:r>
              <a:rPr lang="en-US" dirty="0" smtClean="0">
                <a:latin typeface="Calibri (Body)"/>
                <a:cs typeface="Arial" pitchFamily="34" charset="0"/>
              </a:rPr>
              <a:t>(104, </a:t>
            </a:r>
            <a:r>
              <a:rPr lang="en-US" dirty="0" smtClean="0">
                <a:latin typeface="Calibri (Body)"/>
                <a:cs typeface="Arial" pitchFamily="34" charset="0"/>
              </a:rPr>
              <a:t>4, 'gaming');</a:t>
            </a:r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SELECT * FROM student;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2564904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SELECT statement</a:t>
            </a:r>
            <a:r>
              <a:rPr lang="en-US" dirty="0" smtClean="0"/>
              <a:t> is used to fetch the data from a database table which returns this data in the form of a result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UPDATE statement </a:t>
            </a:r>
            <a:r>
              <a:rPr lang="en-US" dirty="0" smtClean="0"/>
              <a:t>is used to </a:t>
            </a:r>
            <a:r>
              <a:rPr lang="en-US" b="1" dirty="0" smtClean="0"/>
              <a:t>update</a:t>
            </a:r>
            <a:r>
              <a:rPr lang="en-US" dirty="0" smtClean="0"/>
              <a:t> the data of an existing table in database. We can </a:t>
            </a:r>
            <a:r>
              <a:rPr lang="en-US" b="1" dirty="0" smtClean="0"/>
              <a:t>update</a:t>
            </a:r>
            <a:r>
              <a:rPr lang="en-US" dirty="0" smtClean="0"/>
              <a:t> single columns as well as multiple columns using </a:t>
            </a:r>
            <a:r>
              <a:rPr lang="en-US" b="1" dirty="0" smtClean="0"/>
              <a:t>UPDATE statement</a:t>
            </a:r>
            <a:r>
              <a:rPr lang="en-US" dirty="0" smtClean="0"/>
              <a:t> as per our requirement.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student SET </a:t>
            </a:r>
            <a:r>
              <a:rPr lang="en-US" dirty="0" smtClean="0">
                <a:latin typeface="Calibri (Body)"/>
                <a:cs typeface="Arial" pitchFamily="34" charset="0"/>
              </a:rPr>
              <a:t>email =NULL;</a:t>
            </a:r>
            <a:endParaRPr lang="en-US" dirty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UPDATE student SET </a:t>
            </a:r>
            <a:r>
              <a:rPr lang="en-US" dirty="0" smtClean="0">
                <a:latin typeface="Calibri (Body)"/>
                <a:cs typeface="Arial" pitchFamily="34" charset="0"/>
              </a:rPr>
              <a:t>emailID = </a:t>
            </a:r>
            <a:r>
              <a:rPr lang="en-US" dirty="0">
                <a:latin typeface="Calibri (Body)"/>
                <a:cs typeface="Arial" pitchFamily="34" charset="0"/>
              </a:rPr>
              <a:t>' </a:t>
            </a:r>
            <a:r>
              <a:rPr lang="en-US" dirty="0" smtClean="0">
                <a:latin typeface="Calibri (Body)"/>
                <a:cs typeface="Arial" pitchFamily="34" charset="0"/>
              </a:rPr>
              <a:t>ramesh.patel123@yahoomail.com</a:t>
            </a:r>
            <a:r>
              <a:rPr lang="en-US" dirty="0">
                <a:latin typeface="Calibri (Body)"/>
                <a:cs typeface="Arial" pitchFamily="34" charset="0"/>
              </a:rPr>
              <a:t>'</a:t>
            </a:r>
            <a:r>
              <a:rPr lang="en-US" dirty="0" smtClean="0">
                <a:latin typeface="Calibri (Body)"/>
                <a:cs typeface="Arial" pitchFamily="34" charset="0"/>
              </a:rPr>
              <a:t> where ID  = 1;</a:t>
            </a:r>
            <a:endParaRPr lang="en-US" dirty="0" smtClean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</a:t>
            </a:r>
            <a:r>
              <a:rPr lang="en-US" dirty="0" smtClean="0">
                <a:latin typeface="Calibri (Body)"/>
                <a:cs typeface="Arial" pitchFamily="34" charset="0"/>
              </a:rPr>
              <a:t>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latin typeface="Calibri (Body)"/>
                <a:cs typeface="Arial" pitchFamily="34" charset="0"/>
              </a:rPr>
              <a:t>DELETE FROM </a:t>
            </a:r>
            <a:r>
              <a:rPr lang="en-US" dirty="0" smtClean="0">
                <a:latin typeface="Calibri (Body)"/>
                <a:cs typeface="Arial" pitchFamily="34" charset="0"/>
              </a:rPr>
              <a:t>student where ID = 1;</a:t>
            </a:r>
            <a:endParaRPr lang="en-US" dirty="0">
              <a:latin typeface="Calibri (Body)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4293096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29546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51183</TotalTime>
  <Words>592</Words>
  <Application>Microsoft Office PowerPoint</Application>
  <PresentationFormat>Custom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2922</cp:revision>
  <dcterms:created xsi:type="dcterms:W3CDTF">2019-04-24T09:11:59Z</dcterms:created>
  <dcterms:modified xsi:type="dcterms:W3CDTF">2020-06-12T03:36:41Z</dcterms:modified>
</cp:coreProperties>
</file>