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731B"/>
    <a:srgbClr val="FF5A36"/>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02-07-2022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190821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221088"/>
            <a:ext cx="10009112"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08090877"/>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83244215"/>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8059813"/>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382461740"/>
              </p:ext>
            </p:extLst>
          </p:nvPr>
        </p:nvGraphicFramePr>
        <p:xfrm>
          <a:off x="262800" y="836712"/>
          <a:ext cx="11664000" cy="581947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(use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(use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(use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(use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8013423"/>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0895334"/>
              </p:ext>
            </p:extLst>
          </p:nvPr>
        </p:nvGraphicFramePr>
        <p:xfrm>
          <a:off x="262800" y="836712"/>
          <a:ext cx="11664000" cy="5191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54122375"/>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3952723489"/>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48498488"/>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60049472"/>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34794</TotalTime>
  <Words>21571</Words>
  <Application>Microsoft Office PowerPoint</Application>
  <PresentationFormat>Widescreen</PresentationFormat>
  <Paragraphs>2200</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7033</cp:revision>
  <dcterms:created xsi:type="dcterms:W3CDTF">2015-10-09T06:09:34Z</dcterms:created>
  <dcterms:modified xsi:type="dcterms:W3CDTF">2022-07-02T07:50:29Z</dcterms:modified>
</cp:coreProperties>
</file>