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7"/>
  </p:notesMasterIdLst>
  <p:sldIdLst>
    <p:sldId id="497" r:id="rId2"/>
    <p:sldId id="707" r:id="rId3"/>
    <p:sldId id="701" r:id="rId4"/>
    <p:sldId id="702" r:id="rId5"/>
    <p:sldId id="703" r:id="rId6"/>
    <p:sldId id="704" r:id="rId7"/>
    <p:sldId id="1320" r:id="rId8"/>
    <p:sldId id="705" r:id="rId9"/>
    <p:sldId id="708" r:id="rId10"/>
    <p:sldId id="864" r:id="rId11"/>
    <p:sldId id="1321" r:id="rId12"/>
    <p:sldId id="709" r:id="rId13"/>
    <p:sldId id="710" r:id="rId14"/>
    <p:sldId id="1291" r:id="rId15"/>
    <p:sldId id="1177" r:id="rId16"/>
    <p:sldId id="1313" r:id="rId17"/>
    <p:sldId id="1178" r:id="rId18"/>
    <p:sldId id="1225" r:id="rId19"/>
    <p:sldId id="1100" r:id="rId20"/>
    <p:sldId id="1101" r:id="rId21"/>
    <p:sldId id="1130" r:id="rId22"/>
    <p:sldId id="1131" r:id="rId23"/>
    <p:sldId id="1134" r:id="rId24"/>
    <p:sldId id="1132" r:id="rId25"/>
    <p:sldId id="1133" r:id="rId26"/>
    <p:sldId id="1135" r:id="rId27"/>
    <p:sldId id="1280" r:id="rId28"/>
    <p:sldId id="1281" r:id="rId29"/>
    <p:sldId id="1136" r:id="rId30"/>
    <p:sldId id="1137" r:id="rId31"/>
    <p:sldId id="1138" r:id="rId32"/>
    <p:sldId id="1139" r:id="rId33"/>
    <p:sldId id="1404" r:id="rId34"/>
    <p:sldId id="1405" r:id="rId35"/>
    <p:sldId id="1159" r:id="rId36"/>
    <p:sldId id="1160" r:id="rId37"/>
    <p:sldId id="1344" r:id="rId38"/>
    <p:sldId id="1345" r:id="rId39"/>
    <p:sldId id="1165" r:id="rId40"/>
    <p:sldId id="1166" r:id="rId41"/>
    <p:sldId id="1198" r:id="rId42"/>
    <p:sldId id="1199" r:id="rId43"/>
    <p:sldId id="1140" r:id="rId44"/>
    <p:sldId id="1141" r:id="rId45"/>
    <p:sldId id="1163" r:id="rId46"/>
    <p:sldId id="1164" r:id="rId47"/>
    <p:sldId id="1284" r:id="rId48"/>
    <p:sldId id="1285" r:id="rId49"/>
    <p:sldId id="1282" r:id="rId50"/>
    <p:sldId id="1283" r:id="rId51"/>
    <p:sldId id="1228" r:id="rId52"/>
    <p:sldId id="1229" r:id="rId53"/>
    <p:sldId id="1171" r:id="rId54"/>
    <p:sldId id="1172" r:id="rId55"/>
    <p:sldId id="1167" r:id="rId56"/>
    <p:sldId id="1168" r:id="rId57"/>
    <p:sldId id="1142" r:id="rId58"/>
    <p:sldId id="1143" r:id="rId59"/>
    <p:sldId id="1144" r:id="rId60"/>
    <p:sldId id="1350" r:id="rId61"/>
    <p:sldId id="1407" r:id="rId62"/>
    <p:sldId id="1340"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79" r:id="rId80"/>
    <p:sldId id="1180" r:id="rId81"/>
    <p:sldId id="1183" r:id="rId82"/>
    <p:sldId id="1184" r:id="rId83"/>
    <p:sldId id="1193" r:id="rId84"/>
    <p:sldId id="1194" r:id="rId85"/>
    <p:sldId id="1223" r:id="rId86"/>
    <p:sldId id="1224" r:id="rId87"/>
    <p:sldId id="1277" r:id="rId88"/>
    <p:sldId id="1330" r:id="rId89"/>
    <p:sldId id="1328" r:id="rId90"/>
    <p:sldId id="1331" r:id="rId91"/>
    <p:sldId id="1329" r:id="rId92"/>
    <p:sldId id="1410" r:id="rId93"/>
    <p:sldId id="1412" r:id="rId94"/>
    <p:sldId id="1187" r:id="rId95"/>
    <p:sldId id="1188" r:id="rId96"/>
    <p:sldId id="1189" r:id="rId97"/>
    <p:sldId id="1190" r:id="rId98"/>
    <p:sldId id="1234" r:id="rId99"/>
    <p:sldId id="1235" r:id="rId100"/>
    <p:sldId id="1275" r:id="rId101"/>
    <p:sldId id="1276" r:id="rId102"/>
    <p:sldId id="1336" r:id="rId103"/>
    <p:sldId id="1337" r:id="rId104"/>
    <p:sldId id="1173" r:id="rId105"/>
    <p:sldId id="1174"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10547" y="2805897"/>
            <a:ext cx="11305255" cy="163121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229200"/>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787651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35572</TotalTime>
  <Words>7672</Words>
  <Application>Microsoft Office PowerPoint</Application>
  <PresentationFormat>Widescreen</PresentationFormat>
  <Paragraphs>837</Paragraphs>
  <Slides>105</Slides>
  <Notes>3</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105</vt:i4>
      </vt:variant>
    </vt:vector>
  </HeadingPairs>
  <TitlesOfParts>
    <vt:vector size="128" baseType="lpstr">
      <vt:lpstr>SimSun</vt:lpstr>
      <vt:lpstr>Akzidenz</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7154</cp:revision>
  <dcterms:created xsi:type="dcterms:W3CDTF">2015-10-09T06:09:34Z</dcterms:created>
  <dcterms:modified xsi:type="dcterms:W3CDTF">2023-04-05T09:46:00Z</dcterms:modified>
</cp:coreProperties>
</file>