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3" r:id="rId15"/>
    <p:sldId id="1408" r:id="rId16"/>
    <p:sldId id="1406" r:id="rId17"/>
    <p:sldId id="1409" r:id="rId18"/>
    <p:sldId id="1410" r:id="rId19"/>
    <p:sldId id="1411" r:id="rId20"/>
    <p:sldId id="1402" r:id="rId21"/>
    <p:sldId id="1407" r:id="rId22"/>
    <p:sldId id="1404" r:id="rId23"/>
    <p:sldId id="1393" r:id="rId24"/>
    <p:sldId id="350" r:id="rId25"/>
    <p:sldId id="13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041"/>
    <a:srgbClr val="39AE0A"/>
    <a:srgbClr val="E3903D"/>
    <a:srgbClr val="7B6989"/>
    <a:srgbClr val="3266FA"/>
    <a:srgbClr val="FDF10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66" d="100"/>
          <a:sy n="66" d="100"/>
        </p:scale>
        <p:origin x="79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label_name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), (m: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label_name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), . . .</a:t>
            </a:r>
          </a:p>
          <a:p>
            <a:endParaRPr lang="en-IN" sz="6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label1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label2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labelN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), (m: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label1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label2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labelN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CREATE (n:label_name { key1: value, key2: value, ... }), ... [return n, m, ...]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204864"/>
            <a:ext cx="116938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'saleel@gmail.com'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'sharmin@gmail.com'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'ruhan@gmail.com'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'vrushali'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  <a:latin typeface="Monaco"/>
              </a:rPr>
              <a:t>mumbai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'vrushali@gmail.com’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           return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a1, a2, a3, a4</a:t>
            </a:r>
          </a:p>
          <a:p>
            <a:pPr marL="273050"/>
            <a:endParaRPr lang="en-IN" sz="8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  <a:latin typeface="Monaco"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  <a:latin typeface="Monaco"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'neo4j-001'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b5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b6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'c++-001'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'c++'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'java-001'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'java'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           return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b1, b2, b3, b4, b5, b6, b7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RETURN n, </a:t>
            </a:r>
            <a:endParaRPr lang="en-IN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(m:Person)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             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              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 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820CF-BEA7-4D4A-AFED-DF40DBE58E3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RETURN n </a:t>
            </a:r>
            <a:endParaRPr lang="en-IN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4984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 	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SET </a:t>
            </a:r>
            <a:r>
              <a:rPr lang="en-IN">
                <a:solidFill>
                  <a:srgbClr val="2CE041"/>
                </a:solidFill>
                <a:latin typeface="Monaco"/>
              </a:rPr>
              <a:t>label name 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SET n={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REMOVE n.oldField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}), (m{}) SET n = m</a:t>
            </a:r>
            <a:endParaRPr lang="en-IN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6842"/>
            <a:ext cx="1195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SET n={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REMOVE n.oldField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}), (m{}) SET n = m</a:t>
            </a:r>
            <a:endParaRPr lang="en-IN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8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               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				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6842"/>
            <a:ext cx="119533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SET 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sz="400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]</a:t>
            </a:r>
          </a:p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REMOVE n.oldField</a:t>
            </a:r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sz="400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</a:p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REMOVE n.oldField SET 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DELETE 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MATCH(m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DELETE 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}) DETACH DELETE n</a:t>
            </a:r>
            <a:endParaRPr lang="en-IN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latin typeface="Roboto Mono"/>
              </a:rPr>
              <a:t>sum(expression)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avg(expression)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count(*), count(expression)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max(expression)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min(expression)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collect(expression)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Total_Nodes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Roboto Mono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39031</TotalTime>
  <Words>2206</Words>
  <Application>Microsoft Office PowerPoint</Application>
  <PresentationFormat>Widescreen</PresentationFormat>
  <Paragraphs>286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8874</cp:revision>
  <dcterms:created xsi:type="dcterms:W3CDTF">2015-10-09T06:09:34Z</dcterms:created>
  <dcterms:modified xsi:type="dcterms:W3CDTF">2021-11-02T06:46:11Z</dcterms:modified>
</cp:coreProperties>
</file>