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FF5A36"/>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510"/>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221088"/>
            <a:ext cx="10009112"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3057925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83244215"/>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8059813"/>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8906647"/>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620138"/>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7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1861815"/>
              </p:ext>
            </p:extLst>
          </p:nvPr>
        </p:nvGraphicFramePr>
        <p:xfrm>
          <a:off x="262800" y="836712"/>
          <a:ext cx="11664000" cy="5831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33095707"/>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5939872"/>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the </a:t>
                      </a:r>
                      <a:r>
                        <a:rPr lang="en-US">
                          <a:latin typeface="Source Code Pro" panose="020B0509030403020204" pitchFamily="49" charset="0"/>
                          <a:ea typeface="Source Code Pro" panose="020B0509030403020204" pitchFamily="49" charset="0"/>
                        </a:rPr>
                        <a:t>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i="1" kern="1200" dirty="0">
                          <a:solidFill>
                            <a:schemeClr val="accent6"/>
                          </a:solidFill>
                          <a:latin typeface="Consolas" panose="020B0609020204030204" pitchFamily="49" charset="0"/>
                          <a:ea typeface="+mn-ea"/>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i="0" kern="1200" dirty="0">
                          <a:solidFill>
                            <a:schemeClr val="accent6"/>
                          </a:solidFill>
                          <a:latin typeface="Consolas" panose="020B0609020204030204" pitchFamily="49" charset="0"/>
                          <a:ea typeface="+mn-ea"/>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doc.Salary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54421615"/>
              </p:ext>
            </p:extLst>
          </p:nvPr>
        </p:nvGraphicFramePr>
        <p:xfrm>
          <a:off x="262800" y="836712"/>
          <a:ext cx="11664000" cy="8417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const fn = ()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$setWindowFields: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sortBy: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-1</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output: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$project: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}]).forEach((doc)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if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doc.DenseRank</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3)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print(db.emp.aggregate([{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$match: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doc.sal</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34878</TotalTime>
  <Words>21938</Words>
  <Application>Microsoft Office PowerPoint</Application>
  <PresentationFormat>Widescreen</PresentationFormat>
  <Paragraphs>2243</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7050</cp:revision>
  <dcterms:created xsi:type="dcterms:W3CDTF">2015-10-09T06:09:34Z</dcterms:created>
  <dcterms:modified xsi:type="dcterms:W3CDTF">2022-07-02T11:32:22Z</dcterms:modified>
</cp:coreProperties>
</file>