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78.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77.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9840" y="6447240"/>
            <a:ext cx="171360" cy="1411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4040" cy="126072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4040" cy="66636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5480" cy="12607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5480" cy="6663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9840" y="6447240"/>
            <a:ext cx="171360" cy="1411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9840" y="6447240"/>
            <a:ext cx="171360" cy="1411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5080" cy="97128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5000" cy="2835000"/>
          </a:xfrm>
          <a:prstGeom prst="rect">
            <a:avLst/>
          </a:prstGeom>
          <a:ln>
            <a:noFill/>
          </a:ln>
        </p:spPr>
      </p:pic>
      <p:sp>
        <p:nvSpPr>
          <p:cNvPr id="90" name="CustomShape 2"/>
          <p:cNvSpPr/>
          <p:nvPr/>
        </p:nvSpPr>
        <p:spPr>
          <a:xfrm>
            <a:off x="720000" y="5158800"/>
            <a:ext cx="10865160" cy="117036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5000" cy="1048320"/>
          </a:xfrm>
          <a:prstGeom prst="rect">
            <a:avLst/>
          </a:prstGeom>
          <a:ln>
            <a:noFill/>
          </a:ln>
        </p:spPr>
      </p:pic>
      <p:sp>
        <p:nvSpPr>
          <p:cNvPr id="92" name="CustomShape 3"/>
          <p:cNvSpPr/>
          <p:nvPr/>
        </p:nvSpPr>
        <p:spPr>
          <a:xfrm>
            <a:off x="3557880" y="93600"/>
            <a:ext cx="843336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6800" cy="1050120"/>
          </a:xfrm>
          <a:prstGeom prst="rect">
            <a:avLst/>
          </a:prstGeom>
          <a:ln>
            <a:noFill/>
          </a:ln>
        </p:spPr>
      </p:pic>
      <p:pic>
        <p:nvPicPr>
          <p:cNvPr id="94" name="Picture 7" descr=""/>
          <p:cNvPicPr/>
          <p:nvPr/>
        </p:nvPicPr>
        <p:blipFill>
          <a:blip r:embed="rId4"/>
          <a:stretch/>
        </p:blipFill>
        <p:spPr>
          <a:xfrm>
            <a:off x="57960" y="2448000"/>
            <a:ext cx="3533040" cy="3533040"/>
          </a:xfrm>
          <a:prstGeom prst="rect">
            <a:avLst/>
          </a:prstGeom>
          <a:ln>
            <a:noFill/>
          </a:ln>
        </p:spPr>
      </p:pic>
      <p:sp>
        <p:nvSpPr>
          <p:cNvPr id="95" name="CustomShape 4"/>
          <p:cNvSpPr/>
          <p:nvPr/>
        </p:nvSpPr>
        <p:spPr>
          <a:xfrm>
            <a:off x="7632000" y="4716000"/>
            <a:ext cx="3449160" cy="396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31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246600" y="3024360"/>
            <a:ext cx="11694960" cy="214704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31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246600" y="3209040"/>
            <a:ext cx="11694960" cy="255852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3" name="Table 3"/>
          <p:cNvGraphicFramePr/>
          <p:nvPr/>
        </p:nvGraphicFramePr>
        <p:xfrm>
          <a:off x="208800" y="124200"/>
          <a:ext cx="742320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a:lnL w="7920">
                      <a:solidFill>
                        <a:srgbClr val="000000"/>
                      </a:solidFill>
                    </a:lnL>
                    <a:lnR w="7920">
                      <a:solidFill>
                        <a:srgbClr val="000000"/>
                      </a:solidFill>
                    </a:lnR>
                    <a:lnT w="7920">
                      <a:solidFill>
                        <a:srgbClr val="000000"/>
                      </a:solidFill>
                    </a:lnT>
                    <a:lnB w="7920">
                      <a:solidFill>
                        <a:srgbClr val="000000"/>
                      </a:solidFill>
                    </a:lnB>
                    <a:solidFill>
                      <a:srgbClr val="729fcf"/>
                    </a:solidFill>
                  </a:tcPr>
                </a:tc>
                <a:tc hMerge="1">
                  <a:tcPr>
                    <a:lnL w="7920">
                      <a:solidFill>
                        <a:srgbClr val="000000"/>
                      </a:solidFill>
                    </a:lnL>
                    <a:lnR w="7920">
                      <a:solidFill>
                        <a:srgbClr val="000000"/>
                      </a:solidFill>
                    </a:lnR>
                    <a:lnT w="7920">
                      <a:solidFill>
                        <a:srgbClr val="000000"/>
                      </a:solidFill>
                    </a:lnT>
                    <a:lnB w="7920">
                      <a:solidFill>
                        <a:srgbClr val="000000"/>
                      </a:solidFill>
                    </a:lnB>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rowSpan="2">
                  <a:txBody>
                    <a:bodyPr lIns="90000" rIns="90000" anchor="ctr">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chor="ctr">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v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2"/>
          <p:cNvSpPr/>
          <p:nvPr/>
        </p:nvSpPr>
        <p:spPr>
          <a:xfrm>
            <a:off x="248400" y="762120"/>
            <a:ext cx="116931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3"/>
          <p:cNvSpPr/>
          <p:nvPr/>
        </p:nvSpPr>
        <p:spPr>
          <a:xfrm>
            <a:off x="246600" y="4582800"/>
            <a:ext cx="11694960" cy="214704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7"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8" name="CustomShape 5"/>
          <p:cNvSpPr/>
          <p:nvPr/>
        </p:nvSpPr>
        <p:spPr>
          <a:xfrm>
            <a:off x="246600" y="2845080"/>
            <a:ext cx="116949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0"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2" name="CustomShape 2"/>
          <p:cNvSpPr/>
          <p:nvPr/>
        </p:nvSpPr>
        <p:spPr>
          <a:xfrm>
            <a:off x="248400" y="762120"/>
            <a:ext cx="116931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3" name="CustomShape 3"/>
          <p:cNvSpPr/>
          <p:nvPr/>
        </p:nvSpPr>
        <p:spPr>
          <a:xfrm>
            <a:off x="246600" y="2681640"/>
            <a:ext cx="8870400" cy="173556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4" name="CustomShape 4"/>
          <p:cNvSpPr/>
          <p:nvPr/>
        </p:nvSpPr>
        <p:spPr>
          <a:xfrm>
            <a:off x="6482880" y="1945080"/>
            <a:ext cx="5458680" cy="2190240"/>
          </a:xfrm>
          <a:prstGeom prst="rect">
            <a:avLst/>
          </a:prstGeom>
          <a:noFill/>
          <a:ln>
            <a:noFill/>
          </a:ln>
        </p:spPr>
        <p:style>
          <a:lnRef idx="0"/>
          <a:fillRef idx="0"/>
          <a:effectRef idx="0"/>
          <a:fontRef idx="minor"/>
        </p:style>
        <p:txBody>
          <a:bodyPr lIns="90000" rIns="90000" tIns="45000" bIns="45000">
            <a:noAutofit/>
          </a:bodyPr>
          <a:p>
            <a:pPr marL="216000" indent="-19980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98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98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98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98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6" name="CustomShape 6"/>
          <p:cNvSpPr/>
          <p:nvPr/>
        </p:nvSpPr>
        <p:spPr>
          <a:xfrm>
            <a:off x="246600" y="174204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8"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0" name="CustomShape 2"/>
          <p:cNvSpPr/>
          <p:nvPr/>
        </p:nvSpPr>
        <p:spPr>
          <a:xfrm>
            <a:off x="248400" y="762120"/>
            <a:ext cx="1169316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1" name="CustomShape 3"/>
          <p:cNvSpPr/>
          <p:nvPr/>
        </p:nvSpPr>
        <p:spPr>
          <a:xfrm>
            <a:off x="246600" y="3533040"/>
            <a:ext cx="887040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2" name="CustomShape 4"/>
          <p:cNvSpPr/>
          <p:nvPr/>
        </p:nvSpPr>
        <p:spPr>
          <a:xfrm>
            <a:off x="246600" y="5091840"/>
            <a:ext cx="8836920" cy="99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692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692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3" name="CustomShape 5"/>
          <p:cNvSpPr/>
          <p:nvPr/>
        </p:nvSpPr>
        <p:spPr>
          <a:xfrm>
            <a:off x="246600" y="2903400"/>
            <a:ext cx="11694960" cy="465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4"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5" name="CustomShape 7"/>
          <p:cNvSpPr/>
          <p:nvPr/>
        </p:nvSpPr>
        <p:spPr>
          <a:xfrm>
            <a:off x="246600" y="174204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7"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86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96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9" name="CustomShape 2"/>
          <p:cNvSpPr/>
          <p:nvPr/>
        </p:nvSpPr>
        <p:spPr>
          <a:xfrm>
            <a:off x="248400" y="762120"/>
            <a:ext cx="116931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0" name="CustomShape 3"/>
          <p:cNvSpPr/>
          <p:nvPr/>
        </p:nvSpPr>
        <p:spPr>
          <a:xfrm>
            <a:off x="246600" y="3545280"/>
            <a:ext cx="11694960" cy="173556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1"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5"/>
          <p:cNvSpPr/>
          <p:nvPr/>
        </p:nvSpPr>
        <p:spPr>
          <a:xfrm>
            <a:off x="246600" y="254664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4"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6" name="CustomShape 2"/>
          <p:cNvSpPr/>
          <p:nvPr/>
        </p:nvSpPr>
        <p:spPr>
          <a:xfrm>
            <a:off x="248400" y="762120"/>
            <a:ext cx="116157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7" name="CustomShape 3"/>
          <p:cNvSpPr/>
          <p:nvPr/>
        </p:nvSpPr>
        <p:spPr>
          <a:xfrm>
            <a:off x="246600" y="4313880"/>
            <a:ext cx="1100016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8" name="CustomShape 4"/>
          <p:cNvSpPr/>
          <p:nvPr/>
        </p:nvSpPr>
        <p:spPr>
          <a:xfrm>
            <a:off x="246600" y="5682240"/>
            <a:ext cx="11694960" cy="99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928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928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79"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0" name="CustomShape 6"/>
          <p:cNvSpPr/>
          <p:nvPr/>
        </p:nvSpPr>
        <p:spPr>
          <a:xfrm>
            <a:off x="246600" y="3120840"/>
            <a:ext cx="116949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2"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3"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31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246600" y="4482000"/>
            <a:ext cx="8870400" cy="9126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246600" y="5600520"/>
            <a:ext cx="8836920" cy="91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928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91680"/>
            <a:ext cx="116949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31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246600" y="3429000"/>
            <a:ext cx="8870400" cy="9126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246600" y="4676040"/>
            <a:ext cx="8836920" cy="91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928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31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3" name="CustomShape 3"/>
          <p:cNvSpPr/>
          <p:nvPr/>
        </p:nvSpPr>
        <p:spPr>
          <a:xfrm>
            <a:off x="246600" y="4626000"/>
            <a:ext cx="887040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4"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976480"/>
            <a:ext cx="116949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698200" cy="851400"/>
          </a:xfrm>
          <a:prstGeom prst="rect">
            <a:avLst/>
          </a:prstGeom>
          <a:noFill/>
          <a:ln>
            <a:noFill/>
          </a:ln>
        </p:spPr>
        <p:style>
          <a:lnRef idx="0"/>
          <a:fillRef idx="0"/>
          <a:effectRef idx="0"/>
          <a:fontRef idx="minor"/>
        </p:style>
        <p:txBody>
          <a:bodyPr lIns="90000" rIns="90000" tIns="45000" bIns="45000">
            <a:spAutoFit/>
          </a:bodyPr>
          <a:p>
            <a:pPr marL="343080" indent="-3236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36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6982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69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69820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640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640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640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2920" cy="336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698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1640" cy="4809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0600" cy="37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31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246600" y="4868280"/>
            <a:ext cx="8870400" cy="173556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3047040"/>
            <a:ext cx="116949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31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246600" y="3821760"/>
            <a:ext cx="887040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49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196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566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31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246600" y="3461760"/>
            <a:ext cx="8870400" cy="173556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476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476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29" name="CustomShape 4"/>
          <p:cNvSpPr/>
          <p:nvPr/>
        </p:nvSpPr>
        <p:spPr>
          <a:xfrm>
            <a:off x="10445400" y="2217960"/>
            <a:ext cx="1496160" cy="40546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0"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1" name="CustomShape 6"/>
          <p:cNvSpPr/>
          <p:nvPr/>
        </p:nvSpPr>
        <p:spPr>
          <a:xfrm>
            <a:off x="246600" y="249660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3"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4" name="Table 3"/>
          <p:cNvGraphicFramePr/>
          <p:nvPr/>
        </p:nvGraphicFramePr>
        <p:xfrm>
          <a:off x="209160" y="124560"/>
          <a:ext cx="742320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a:lnL w="7920">
                      <a:solidFill>
                        <a:srgbClr val="000000"/>
                      </a:solidFill>
                    </a:lnL>
                    <a:lnR w="7920">
                      <a:solidFill>
                        <a:srgbClr val="000000"/>
                      </a:solidFill>
                    </a:lnR>
                    <a:lnT w="7920">
                      <a:solidFill>
                        <a:srgbClr val="000000"/>
                      </a:solidFill>
                    </a:lnT>
                    <a:lnB w="7920">
                      <a:solidFill>
                        <a:srgbClr val="000000"/>
                      </a:solidFill>
                    </a:lnB>
                    <a:solidFill>
                      <a:srgbClr val="729fcf"/>
                    </a:solidFill>
                  </a:tcPr>
                </a:tc>
                <a:tc hMerge="1">
                  <a:tcPr>
                    <a:lnL w="7920">
                      <a:solidFill>
                        <a:srgbClr val="000000"/>
                      </a:solidFill>
                    </a:lnL>
                    <a:lnR w="7920">
                      <a:solidFill>
                        <a:srgbClr val="000000"/>
                      </a:solidFill>
                    </a:lnR>
                    <a:lnT w="7920">
                      <a:solidFill>
                        <a:srgbClr val="000000"/>
                      </a:solidFill>
                    </a:lnT>
                    <a:lnB w="7920">
                      <a:solidFill>
                        <a:srgbClr val="000000"/>
                      </a:solidFill>
                    </a:lnB>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rowSpan="2">
                  <a:txBody>
                    <a:bodyPr lIns="90000" rIns="90000" anchor="ctr">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chor="ctr">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v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31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2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246600" y="3870720"/>
            <a:ext cx="8870400" cy="9126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575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31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246600" y="2748960"/>
            <a:ext cx="887040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09520" cy="34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395720" cy="25408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85832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31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246600" y="3990600"/>
            <a:ext cx="11694960" cy="9126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96100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26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246600" y="4199760"/>
            <a:ext cx="8870400" cy="9126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2244600" y="5914440"/>
            <a:ext cx="8160120" cy="361440"/>
          </a:xfrm>
          <a:prstGeom prst="rect">
            <a:avLst/>
          </a:prstGeom>
          <a:noFill/>
          <a:ln>
            <a:noFill/>
          </a:ln>
        </p:spPr>
        <p:style>
          <a:lnRef idx="0"/>
          <a:fillRef idx="0"/>
          <a:effectRef idx="0"/>
          <a:fontRef idx="minor"/>
        </p:style>
        <p:txBody>
          <a:bodyPr lIns="90000" rIns="90000" tIns="45000" bIns="45000">
            <a:noAutofit/>
          </a:bodyPr>
          <a:p>
            <a:pPr marL="216000" indent="-2030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25600" cy="57092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13560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40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246600" y="3099240"/>
            <a:ext cx="8870400" cy="173556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15040" cy="347040"/>
          </a:xfrm>
          <a:prstGeom prst="rect">
            <a:avLst/>
          </a:prstGeom>
          <a:noFill/>
          <a:ln>
            <a:noFill/>
          </a:ln>
        </p:spPr>
        <p:style>
          <a:lnRef idx="0"/>
          <a:fillRef idx="0"/>
          <a:effectRef idx="0"/>
          <a:fontRef idx="minor"/>
        </p:style>
        <p:txBody>
          <a:bodyPr lIns="90000" rIns="90000" tIns="45000" bIns="45000">
            <a:noAutofit/>
          </a:bodyPr>
          <a:p>
            <a:pPr marL="216000" indent="-2030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25600" cy="56466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49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196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566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412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31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248400" y="4896360"/>
            <a:ext cx="11534400" cy="9126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17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246600" y="3089520"/>
            <a:ext cx="9401400" cy="173556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246600" y="5028480"/>
            <a:ext cx="8836920" cy="99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692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1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2030040"/>
            <a:ext cx="11691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31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248400" y="3709800"/>
            <a:ext cx="11660760" cy="9126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31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50848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248400" y="3837600"/>
            <a:ext cx="887040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31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248400" y="3724920"/>
            <a:ext cx="887040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1964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31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31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248400" y="4872240"/>
            <a:ext cx="1155924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196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566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9"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1" name="CustomShape 2"/>
          <p:cNvSpPr/>
          <p:nvPr/>
        </p:nvSpPr>
        <p:spPr>
          <a:xfrm>
            <a:off x="248400" y="762120"/>
            <a:ext cx="1169316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3422880"/>
            <a:ext cx="116931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687920"/>
            <a:ext cx="11653560" cy="214704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196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566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31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54916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48400" y="4104000"/>
            <a:ext cx="887040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1"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6095880" y="2882880"/>
            <a:ext cx="5922000" cy="64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4"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36" name="CustomShape 2"/>
          <p:cNvSpPr/>
          <p:nvPr/>
        </p:nvSpPr>
        <p:spPr>
          <a:xfrm>
            <a:off x="248400" y="762120"/>
            <a:ext cx="116931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37" name="CustomShape 3"/>
          <p:cNvSpPr/>
          <p:nvPr/>
        </p:nvSpPr>
        <p:spPr>
          <a:xfrm>
            <a:off x="248400" y="302688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38" name="CustomShape 4"/>
          <p:cNvSpPr/>
          <p:nvPr/>
        </p:nvSpPr>
        <p:spPr>
          <a:xfrm>
            <a:off x="248400" y="4351320"/>
            <a:ext cx="11693160" cy="13240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0" name="CustomShape 6"/>
          <p:cNvSpPr/>
          <p:nvPr/>
        </p:nvSpPr>
        <p:spPr>
          <a:xfrm>
            <a:off x="6095880" y="2999160"/>
            <a:ext cx="5922000" cy="64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2"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3"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5" name="CustomShape 2"/>
          <p:cNvSpPr/>
          <p:nvPr/>
        </p:nvSpPr>
        <p:spPr>
          <a:xfrm>
            <a:off x="248400" y="762120"/>
            <a:ext cx="116931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46" name="CustomShape 3"/>
          <p:cNvSpPr/>
          <p:nvPr/>
        </p:nvSpPr>
        <p:spPr>
          <a:xfrm>
            <a:off x="248400" y="336636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47" name="CustomShape 4"/>
          <p:cNvSpPr/>
          <p:nvPr/>
        </p:nvSpPr>
        <p:spPr>
          <a:xfrm>
            <a:off x="248400" y="4647960"/>
            <a:ext cx="11693160" cy="173556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8"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0" name="CustomShape 2"/>
          <p:cNvSpPr/>
          <p:nvPr/>
        </p:nvSpPr>
        <p:spPr>
          <a:xfrm>
            <a:off x="1666800" y="609480"/>
            <a:ext cx="88196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1" name="CustomShape 3"/>
          <p:cNvSpPr/>
          <p:nvPr/>
        </p:nvSpPr>
        <p:spPr>
          <a:xfrm>
            <a:off x="522360" y="3531600"/>
            <a:ext cx="110566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3"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55" name="CustomShape 2"/>
          <p:cNvSpPr/>
          <p:nvPr/>
        </p:nvSpPr>
        <p:spPr>
          <a:xfrm>
            <a:off x="248400" y="762120"/>
            <a:ext cx="116931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56" name="CustomShape 3"/>
          <p:cNvSpPr/>
          <p:nvPr/>
        </p:nvSpPr>
        <p:spPr>
          <a:xfrm>
            <a:off x="248400" y="2567160"/>
            <a:ext cx="116931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57" name="CustomShape 4"/>
          <p:cNvSpPr/>
          <p:nvPr/>
        </p:nvSpPr>
        <p:spPr>
          <a:xfrm>
            <a:off x="248400" y="3101760"/>
            <a:ext cx="11805120" cy="338148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58"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0"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1" name="Table 3"/>
          <p:cNvGraphicFramePr/>
          <p:nvPr/>
        </p:nvGraphicFramePr>
        <p:xfrm>
          <a:off x="209160" y="124560"/>
          <a:ext cx="742320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a:lnL w="7920">
                      <a:solidFill>
                        <a:srgbClr val="000000"/>
                      </a:solidFill>
                    </a:lnL>
                    <a:lnR w="7920">
                      <a:solidFill>
                        <a:srgbClr val="000000"/>
                      </a:solidFill>
                    </a:lnR>
                    <a:lnT w="7920">
                      <a:solidFill>
                        <a:srgbClr val="000000"/>
                      </a:solidFill>
                    </a:lnT>
                    <a:lnB w="7920">
                      <a:solidFill>
                        <a:srgbClr val="000000"/>
                      </a:solidFill>
                    </a:lnB>
                    <a:solidFill>
                      <a:srgbClr val="729fcf"/>
                    </a:solidFill>
                  </a:tcPr>
                </a:tc>
                <a:tc hMerge="1">
                  <a:tcPr>
                    <a:lnL w="7920">
                      <a:solidFill>
                        <a:srgbClr val="000000"/>
                      </a:solidFill>
                    </a:lnL>
                    <a:lnR w="7920">
                      <a:solidFill>
                        <a:srgbClr val="000000"/>
                      </a:solidFill>
                    </a:lnR>
                    <a:lnT w="7920">
                      <a:solidFill>
                        <a:srgbClr val="000000"/>
                      </a:solidFill>
                    </a:lnT>
                    <a:lnB w="7920">
                      <a:solidFill>
                        <a:srgbClr val="000000"/>
                      </a:solidFill>
                    </a:lnB>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rowSpan="2">
                  <a:txBody>
                    <a:bodyPr lIns="90000" rIns="90000" anchor="ctr">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chor="ctr">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v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3" name="CustomShape 2"/>
          <p:cNvSpPr/>
          <p:nvPr/>
        </p:nvSpPr>
        <p:spPr>
          <a:xfrm>
            <a:off x="248400" y="762120"/>
            <a:ext cx="99010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64" name="CustomShape 3"/>
          <p:cNvSpPr/>
          <p:nvPr/>
        </p:nvSpPr>
        <p:spPr>
          <a:xfrm>
            <a:off x="248400" y="3062880"/>
            <a:ext cx="9829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65" name="CustomShape 4"/>
          <p:cNvSpPr/>
          <p:nvPr/>
        </p:nvSpPr>
        <p:spPr>
          <a:xfrm>
            <a:off x="248400" y="3866400"/>
            <a:ext cx="11805120" cy="29700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66"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67" name="CustomShape 6"/>
          <p:cNvSpPr/>
          <p:nvPr/>
        </p:nvSpPr>
        <p:spPr>
          <a:xfrm>
            <a:off x="10332000" y="682560"/>
            <a:ext cx="1893600" cy="5712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68"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0" name="CustomShape 2"/>
          <p:cNvSpPr/>
          <p:nvPr/>
        </p:nvSpPr>
        <p:spPr>
          <a:xfrm>
            <a:off x="248400" y="762120"/>
            <a:ext cx="116931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1" name="CustomShape 3"/>
          <p:cNvSpPr/>
          <p:nvPr/>
        </p:nvSpPr>
        <p:spPr>
          <a:xfrm>
            <a:off x="248400" y="1752840"/>
            <a:ext cx="98290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2" name="CustomShape 4"/>
          <p:cNvSpPr/>
          <p:nvPr/>
        </p:nvSpPr>
        <p:spPr>
          <a:xfrm>
            <a:off x="248400" y="2309760"/>
            <a:ext cx="11805120" cy="9126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73"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75"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76" name="Table 3"/>
          <p:cNvGraphicFramePr/>
          <p:nvPr/>
        </p:nvGraphicFramePr>
        <p:xfrm>
          <a:off x="209160" y="124560"/>
          <a:ext cx="742320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a:lnL w="7920">
                      <a:solidFill>
                        <a:srgbClr val="000000"/>
                      </a:solidFill>
                    </a:lnL>
                    <a:lnR w="7920">
                      <a:solidFill>
                        <a:srgbClr val="000000"/>
                      </a:solidFill>
                    </a:lnR>
                    <a:lnT w="7920">
                      <a:solidFill>
                        <a:srgbClr val="000000"/>
                      </a:solidFill>
                    </a:lnT>
                    <a:lnB w="7920">
                      <a:solidFill>
                        <a:srgbClr val="000000"/>
                      </a:solidFill>
                    </a:lnB>
                    <a:solidFill>
                      <a:srgbClr val="729fcf"/>
                    </a:solidFill>
                  </a:tcPr>
                </a:tc>
                <a:tc hMerge="1">
                  <a:tcPr>
                    <a:lnL w="7920">
                      <a:solidFill>
                        <a:srgbClr val="000000"/>
                      </a:solidFill>
                    </a:lnL>
                    <a:lnR w="7920">
                      <a:solidFill>
                        <a:srgbClr val="000000"/>
                      </a:solidFill>
                    </a:lnR>
                    <a:lnT w="7920">
                      <a:solidFill>
                        <a:srgbClr val="000000"/>
                      </a:solidFill>
                    </a:lnT>
                    <a:lnB w="7920">
                      <a:solidFill>
                        <a:srgbClr val="000000"/>
                      </a:solidFill>
                    </a:lnB>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rowSpan="2">
                  <a:txBody>
                    <a:bodyPr lIns="90000" rIns="90000" anchor="ctr">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chor="ctr">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v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78" name="CustomShape 2"/>
          <p:cNvSpPr/>
          <p:nvPr/>
        </p:nvSpPr>
        <p:spPr>
          <a:xfrm>
            <a:off x="248400" y="762120"/>
            <a:ext cx="117010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79" name="CustomShape 3"/>
          <p:cNvSpPr/>
          <p:nvPr/>
        </p:nvSpPr>
        <p:spPr>
          <a:xfrm>
            <a:off x="248400" y="2911320"/>
            <a:ext cx="9829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0" name="CustomShape 4"/>
          <p:cNvSpPr/>
          <p:nvPr/>
        </p:nvSpPr>
        <p:spPr>
          <a:xfrm>
            <a:off x="288000" y="3751920"/>
            <a:ext cx="11805120" cy="297000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1"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83"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85" name="CustomShape 2"/>
          <p:cNvSpPr/>
          <p:nvPr/>
        </p:nvSpPr>
        <p:spPr>
          <a:xfrm>
            <a:off x="248400" y="762120"/>
            <a:ext cx="1170108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86" name="CustomShape 3"/>
          <p:cNvSpPr/>
          <p:nvPr/>
        </p:nvSpPr>
        <p:spPr>
          <a:xfrm>
            <a:off x="248400" y="3350160"/>
            <a:ext cx="1169316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87" name="CustomShape 4"/>
          <p:cNvSpPr/>
          <p:nvPr/>
        </p:nvSpPr>
        <p:spPr>
          <a:xfrm>
            <a:off x="248400" y="5087160"/>
            <a:ext cx="11805120" cy="173556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88"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676520" y="2362320"/>
            <a:ext cx="88196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0"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2" name="CustomShape 2"/>
          <p:cNvSpPr/>
          <p:nvPr/>
        </p:nvSpPr>
        <p:spPr>
          <a:xfrm>
            <a:off x="248400" y="762120"/>
            <a:ext cx="117010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393" name="CustomShape 3"/>
          <p:cNvSpPr/>
          <p:nvPr/>
        </p:nvSpPr>
        <p:spPr>
          <a:xfrm>
            <a:off x="248400" y="289692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394" name="CustomShape 4"/>
          <p:cNvSpPr/>
          <p:nvPr/>
        </p:nvSpPr>
        <p:spPr>
          <a:xfrm>
            <a:off x="248400" y="4193640"/>
            <a:ext cx="11805120" cy="255852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395"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397"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399" name="CustomShape 2"/>
          <p:cNvSpPr/>
          <p:nvPr/>
        </p:nvSpPr>
        <p:spPr>
          <a:xfrm>
            <a:off x="248400" y="762120"/>
            <a:ext cx="117010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0" name="CustomShape 3"/>
          <p:cNvSpPr/>
          <p:nvPr/>
        </p:nvSpPr>
        <p:spPr>
          <a:xfrm>
            <a:off x="248400" y="4048920"/>
            <a:ext cx="116931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1"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31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246600" y="4042800"/>
            <a:ext cx="9066600" cy="2558520"/>
          </a:xfrm>
          <a:prstGeom prst="rect">
            <a:avLst/>
          </a:prstGeom>
          <a:noFill/>
          <a:ln>
            <a:noFill/>
          </a:ln>
        </p:spPr>
        <p:style>
          <a:lnRef idx="0"/>
          <a:fillRef idx="0"/>
          <a:effectRef idx="0"/>
          <a:fontRef idx="minor"/>
        </p:style>
        <p:txBody>
          <a:bodyPr lIns="90000" rIns="90000" tIns="45000" bIns="45000">
            <a:spAutoFit/>
          </a:bodyPr>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64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246600" y="246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49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03" name="CustomShape 2"/>
          <p:cNvSpPr/>
          <p:nvPr/>
        </p:nvSpPr>
        <p:spPr>
          <a:xfrm>
            <a:off x="1666800" y="609480"/>
            <a:ext cx="88196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04" name="CustomShape 3"/>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0" y="727200"/>
            <a:ext cx="19353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6" name="CustomShape 2"/>
          <p:cNvSpPr/>
          <p:nvPr/>
        </p:nvSpPr>
        <p:spPr>
          <a:xfrm>
            <a:off x="288000" y="2061720"/>
            <a:ext cx="11655360" cy="40482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736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736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07" name="CustomShape 3"/>
          <p:cNvSpPr/>
          <p:nvPr/>
        </p:nvSpPr>
        <p:spPr>
          <a:xfrm>
            <a:off x="248400" y="0"/>
            <a:ext cx="11693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08" name="CustomShape 4"/>
          <p:cNvSpPr/>
          <p:nvPr/>
        </p:nvSpPr>
        <p:spPr>
          <a:xfrm>
            <a:off x="576000" y="1504080"/>
            <a:ext cx="8343360" cy="3592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9" name="CustomShape 5"/>
          <p:cNvSpPr/>
          <p:nvPr/>
        </p:nvSpPr>
        <p:spPr>
          <a:xfrm>
            <a:off x="288000" y="5543280"/>
            <a:ext cx="10827360" cy="100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216000" y="216000"/>
            <a:ext cx="19353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1" name="CustomShape 2"/>
          <p:cNvSpPr/>
          <p:nvPr/>
        </p:nvSpPr>
        <p:spPr>
          <a:xfrm>
            <a:off x="432720" y="1224000"/>
            <a:ext cx="8343360" cy="3592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12" name="CustomShape 3"/>
          <p:cNvSpPr/>
          <p:nvPr/>
        </p:nvSpPr>
        <p:spPr>
          <a:xfrm>
            <a:off x="288000" y="1656000"/>
            <a:ext cx="603000" cy="390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13" name="CustomShape 4"/>
          <p:cNvSpPr/>
          <p:nvPr/>
        </p:nvSpPr>
        <p:spPr>
          <a:xfrm>
            <a:off x="216000" y="2253600"/>
            <a:ext cx="1175724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216000" y="216000"/>
            <a:ext cx="19353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5" name="CustomShape 2"/>
          <p:cNvSpPr/>
          <p:nvPr/>
        </p:nvSpPr>
        <p:spPr>
          <a:xfrm>
            <a:off x="432720" y="1224000"/>
            <a:ext cx="8343360" cy="3592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16" name="CustomShape 3"/>
          <p:cNvSpPr/>
          <p:nvPr/>
        </p:nvSpPr>
        <p:spPr>
          <a:xfrm>
            <a:off x="216000" y="2253600"/>
            <a:ext cx="1174284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17" name="CustomShape 4"/>
          <p:cNvSpPr/>
          <p:nvPr/>
        </p:nvSpPr>
        <p:spPr>
          <a:xfrm>
            <a:off x="288000" y="1656000"/>
            <a:ext cx="603000" cy="390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1365840" y="188640"/>
            <a:ext cx="966348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19" name="Picture 2" descr="http://www.bvctch.vn/vnt_upload/weblink/thks.jpg"/>
          <p:cNvPicPr/>
          <p:nvPr/>
        </p:nvPicPr>
        <p:blipFill>
          <a:blip r:embed="rId1"/>
          <a:stretch/>
        </p:blipFill>
        <p:spPr>
          <a:xfrm>
            <a:off x="4404600" y="2036160"/>
            <a:ext cx="3107160" cy="4644000"/>
          </a:xfrm>
          <a:prstGeom prst="rect">
            <a:avLst/>
          </a:prstGeom>
          <a:ln>
            <a:noFill/>
          </a:ln>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474480" y="2448000"/>
            <a:ext cx="10388160" cy="238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66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66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66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66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66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21" name="CustomShape 2"/>
          <p:cNvSpPr/>
          <p:nvPr/>
        </p:nvSpPr>
        <p:spPr>
          <a:xfrm>
            <a:off x="363600" y="193320"/>
            <a:ext cx="4235040" cy="589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22" name="CustomShape 3"/>
          <p:cNvSpPr/>
          <p:nvPr/>
        </p:nvSpPr>
        <p:spPr>
          <a:xfrm>
            <a:off x="504000" y="5760000"/>
            <a:ext cx="11150640" cy="592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23" name="CustomShape 4"/>
          <p:cNvSpPr/>
          <p:nvPr/>
        </p:nvSpPr>
        <p:spPr>
          <a:xfrm>
            <a:off x="9648000" y="4014000"/>
            <a:ext cx="2150640" cy="29664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1368000" y="1669320"/>
            <a:ext cx="3664080" cy="293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5" name="Picture 356" descr=""/>
          <p:cNvPicPr/>
          <p:nvPr/>
        </p:nvPicPr>
        <p:blipFill>
          <a:blip r:embed="rId1"/>
          <a:stretch/>
        </p:blipFill>
        <p:spPr>
          <a:xfrm>
            <a:off x="483840" y="144000"/>
            <a:ext cx="8580960" cy="6433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196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56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13248</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2021-05-07T18:02:38Z</dcterms:modified>
  <cp:revision>2402</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