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4" r:id="rId278"/>
    <p:sldId id="1505" r:id="rId279"/>
    <p:sldId id="1537" r:id="rId280"/>
    <p:sldId id="1538" r:id="rId281"/>
    <p:sldId id="1506" r:id="rId282"/>
    <p:sldId id="1507" r:id="rId283"/>
    <p:sldId id="1536" r:id="rId284"/>
    <p:sldId id="1508" r:id="rId285"/>
    <p:sldId id="1512" r:id="rId286"/>
    <p:sldId id="1509" r:id="rId287"/>
    <p:sldId id="1510" r:id="rId288"/>
    <p:sldId id="1511" r:id="rId289"/>
    <p:sldId id="1087" r:id="rId2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notesMaster" Target="notesMasters/notesMaster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commentAuthors" Target="commentAuthor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tableStyles" Target="tableStyle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64573887"/>
              </p:ext>
            </p:extLst>
          </p:nvPr>
        </p:nvGraphicFramePr>
        <p:xfrm>
          <a:off x="262800" y="1331064"/>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
        <p:nvSpPr>
          <p:cNvPr id="11" name="Rectangle 10"/>
          <p:cNvSpPr/>
          <p:nvPr/>
        </p:nvSpPr>
        <p:spPr>
          <a:xfrm>
            <a:off x="287084" y="1976060"/>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25774981"/>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7" name="Rectangle 6"/>
          <p:cNvSpPr/>
          <p:nvPr/>
        </p:nvSpPr>
        <p:spPr>
          <a:xfrm>
            <a:off x="262800" y="1484784"/>
            <a:ext cx="1166400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68379235"/>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2" name="Rectangle 1"/>
          <p:cNvSpPr/>
          <p:nvPr/>
        </p:nvSpPr>
        <p:spPr>
          <a:xfrm>
            <a:off x="262800" y="1756548"/>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53532110"/>
              </p:ext>
            </p:extLst>
          </p:nvPr>
        </p:nvGraphicFramePr>
        <p:xfrm>
          <a:off x="262800" y="1052736"/>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970831"/>
            <a:ext cx="11664000" cy="477053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27592135"/>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
        <p:nvSpPr>
          <p:cNvPr id="2" name="Rectangle 1"/>
          <p:cNvSpPr/>
          <p:nvPr/>
        </p:nvSpPr>
        <p:spPr>
          <a:xfrm>
            <a:off x="262800" y="1476648"/>
            <a:ext cx="11664000" cy="461664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48821607"/>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3" name="Rectangle 2"/>
          <p:cNvSpPr/>
          <p:nvPr/>
        </p:nvSpPr>
        <p:spPr>
          <a:xfrm>
            <a:off x="262800" y="1734482"/>
            <a:ext cx="11664000" cy="486287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75663022"/>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2" name="Rectangle 1"/>
          <p:cNvSpPr/>
          <p:nvPr/>
        </p:nvSpPr>
        <p:spPr>
          <a:xfrm>
            <a:off x="262800" y="1700808"/>
            <a:ext cx="11664000" cy="510909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36096</TotalTime>
  <Words>22786</Words>
  <Application>Microsoft Office PowerPoint</Application>
  <PresentationFormat>Widescreen</PresentationFormat>
  <Paragraphs>2424</Paragraphs>
  <Slides>289</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289</vt:i4>
      </vt:variant>
    </vt:vector>
  </HeadingPairs>
  <TitlesOfParts>
    <vt:vector size="31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7304</cp:revision>
  <dcterms:created xsi:type="dcterms:W3CDTF">2015-10-09T06:09:34Z</dcterms:created>
  <dcterms:modified xsi:type="dcterms:W3CDTF">2024-05-11T05:24:28Z</dcterms:modified>
</cp:coreProperties>
</file>