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2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59" r:id="rId23"/>
    <p:sldId id="1436" r:id="rId24"/>
    <p:sldId id="1437" r:id="rId25"/>
    <p:sldId id="1460" r:id="rId26"/>
    <p:sldId id="1451" r:id="rId27"/>
    <p:sldId id="1452" r:id="rId28"/>
    <p:sldId id="1457" r:id="rId29"/>
    <p:sldId id="1454" r:id="rId30"/>
    <p:sldId id="1456" r:id="rId31"/>
    <p:sldId id="1455" r:id="rId32"/>
    <p:sldId id="1458" r:id="rId33"/>
    <p:sldId id="1461" r:id="rId34"/>
    <p:sldId id="1462" r:id="rId35"/>
    <p:sldId id="947" r:id="rId36"/>
    <p:sldId id="1446" r:id="rId37"/>
    <p:sldId id="1444" r:id="rId38"/>
    <p:sldId id="1445" r:id="rId39"/>
    <p:sldId id="1450" r:id="rId40"/>
    <p:sldId id="1430" r:id="rId41"/>
    <p:sldId id="1431" r:id="rId42"/>
    <p:sldId id="1432" r:id="rId43"/>
    <p:sldId id="1433" r:id="rId44"/>
    <p:sldId id="1442" r:id="rId45"/>
    <p:sldId id="1447" r:id="rId46"/>
    <p:sldId id="1448" r:id="rId47"/>
    <p:sldId id="1449" r:id="rId48"/>
    <p:sldId id="1424" r:id="rId49"/>
    <p:sldId id="1421" r:id="rId50"/>
    <p:sldId id="35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909"/>
    <a:srgbClr val="FD8603"/>
    <a:srgbClr val="7E007E"/>
    <a:srgbClr val="39AE0A"/>
    <a:srgbClr val="840FF9"/>
    <a:srgbClr val="F63122"/>
    <a:srgbClr val="1A4F05"/>
    <a:srgbClr val="164404"/>
    <a:srgbClr val="2B8208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11-04-2022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>
                <a:solidFill>
                  <a:srgbClr val="F7C120"/>
                </a:solidFill>
                <a:latin typeface="Open Sans"/>
                <a:ea typeface="DejaVu Sans"/>
              </a:rPr>
              <a:t>TTL()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913FB-1ACE-4519-A75B-29E56B5C2F95}"/>
              </a:ext>
            </a:extLst>
          </p:cNvPr>
          <p:cNvSpPr/>
          <p:nvPr/>
        </p:nvSpPr>
        <p:spPr>
          <a:xfrm>
            <a:off x="262558" y="5766355"/>
            <a:ext cx="11594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Cannot use selection function ttl on PRIMARY KEY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8ED1A-55E3-4E2E-B7B5-A7C83D7714B1}"/>
              </a:ext>
            </a:extLst>
          </p:cNvPr>
          <p:cNvSpPr txBox="1"/>
          <p:nvPr/>
        </p:nvSpPr>
        <p:spPr>
          <a:xfrm>
            <a:off x="215542" y="1921676"/>
            <a:ext cx="1182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dname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 FROM</a:t>
            </a:r>
            <a:r>
              <a:rPr lang="en-IN" dirty="0">
                <a:latin typeface="Consolas" panose="020B0609020204030204" pitchFamily="49" charset="0"/>
              </a:rPr>
              <a:t> dept;</a:t>
            </a:r>
          </a:p>
        </p:txBody>
      </p:sp>
    </p:spTree>
    <p:extLst>
      <p:ext uri="{BB962C8B-B14F-4D97-AF65-F5344CB8AC3E}">
        <p14:creationId xmlns:p14="http://schemas.microsoft.com/office/powerpoint/2010/main" val="39836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collection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350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key,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 /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key,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2700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645024"/>
            <a:ext cx="116874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{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{ 'key1', 'key2'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''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 </a:t>
            </a:r>
            <a:r>
              <a:rPr lang="en-US" sz="1800" b="0" strike="noStrike" spc="-1" dirty="0">
                <a:solidFill>
                  <a:srgbClr val="329909"/>
                </a:solidFill>
                <a:latin typeface="Consolas" panose="020B0609020204030204" pitchFamily="49" charset="0"/>
                <a:ea typeface="SimSun"/>
              </a:rPr>
              <a:t>// </a:t>
            </a:r>
            <a:r>
              <a:rPr lang="en-IN" b="0" i="0" dirty="0">
                <a:solidFill>
                  <a:srgbClr val="329909"/>
                </a:solidFill>
                <a:effectLst/>
                <a:latin typeface="Consolas" panose="020B0609020204030204" pitchFamily="49" charset="0"/>
              </a:rPr>
              <a:t>remove all elements</a:t>
            </a:r>
            <a:endParaRPr lang="en-IN" spc="-1" dirty="0">
              <a:solidFill>
                <a:srgbClr val="329909"/>
              </a:solidFill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books(id, author, publisher, title)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], 'redis');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</a:t>
            </a:r>
            <a:r>
              <a:rPr lang="en-US" spc="-1" dirty="0" err="1">
                <a:latin typeface="Consolas" panose="020B0609020204030204" pitchFamily="49" charset="0"/>
                <a:ea typeface="SimSun"/>
              </a:rPr>
              <a:t>zzz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</a:t>
            </a:r>
            <a:r>
              <a:rPr lang="en-US" spc="-1" dirty="0" err="1">
                <a:latin typeface="Consolas" panose="020B0609020204030204" pitchFamily="49" charset="0"/>
                <a:ea typeface="SimSun"/>
              </a:rPr>
              <a:t>zzz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publisher[0]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= 'abc'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user defined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258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429629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 address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FDADF5F-75B5-4364-83C6-4FB86236AD1B}"/>
              </a:ext>
            </a:extLst>
          </p:cNvPr>
          <p:cNvSpPr/>
          <p:nvPr/>
        </p:nvSpPr>
        <p:spPr>
          <a:xfrm>
            <a:off x="246600" y="3416031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TYPE address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line1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city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state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pin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int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802447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5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//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/*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This is the first line of 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of a comment that spans multiple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lines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39490</TotalTime>
  <Words>3172</Words>
  <Application>Microsoft Office PowerPoint</Application>
  <PresentationFormat>Widescreen</PresentationFormat>
  <Paragraphs>379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8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8928</cp:revision>
  <dcterms:created xsi:type="dcterms:W3CDTF">2015-10-09T06:09:34Z</dcterms:created>
  <dcterms:modified xsi:type="dcterms:W3CDTF">2022-04-11T06:30:59Z</dcterms:modified>
</cp:coreProperties>
</file>