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8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60" r:id="rId28"/>
    <p:sldId id="1451" r:id="rId29"/>
    <p:sldId id="1452" r:id="rId30"/>
    <p:sldId id="1457" r:id="rId31"/>
    <p:sldId id="1465" r:id="rId32"/>
    <p:sldId id="1454" r:id="rId33"/>
    <p:sldId id="1456" r:id="rId34"/>
    <p:sldId id="1455" r:id="rId35"/>
    <p:sldId id="1458" r:id="rId36"/>
    <p:sldId id="1461" r:id="rId37"/>
    <p:sldId id="1462" r:id="rId38"/>
    <p:sldId id="1463" r:id="rId39"/>
    <p:sldId id="1464" r:id="rId40"/>
    <p:sldId id="947" r:id="rId41"/>
    <p:sldId id="1446" r:id="rId42"/>
    <p:sldId id="1444" r:id="rId43"/>
    <p:sldId id="1445" r:id="rId44"/>
    <p:sldId id="1450" r:id="rId45"/>
    <p:sldId id="1468" r:id="rId46"/>
    <p:sldId id="1430" r:id="rId47"/>
    <p:sldId id="1431" r:id="rId48"/>
    <p:sldId id="1432" r:id="rId49"/>
    <p:sldId id="1433" r:id="rId50"/>
    <p:sldId id="1442" r:id="rId51"/>
    <p:sldId id="1447" r:id="rId52"/>
    <p:sldId id="1448" r:id="rId53"/>
    <p:sldId id="1449" r:id="rId54"/>
    <p:sldId id="1424" r:id="rId55"/>
    <p:sldId id="1421" r:id="rId56"/>
    <p:sldId id="35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603"/>
    <a:srgbClr val="329909"/>
    <a:srgbClr val="7E007E"/>
    <a:srgbClr val="39AE0A"/>
    <a:srgbClr val="840FF9"/>
    <a:srgbClr val="F63122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12-04-2022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9990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9B12-F582-4473-A56C-7E3CEE4426DC}"/>
              </a:ext>
            </a:extLst>
          </p:cNvPr>
          <p:cNvSpPr txBox="1"/>
          <p:nvPr/>
        </p:nvSpPr>
        <p:spPr>
          <a:xfrm>
            <a:off x="246600" y="4895551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'{"id":2,"title":"mongoDB", "author": ["Author1", "Author2", "Author3"], "publisher":["Publisher1", "Publisher2"],"address": {"line1":"paud Road",  "city":"pune", "</a:t>
            </a:r>
            <a:r>
              <a:rPr lang="en-IN" dirty="0" err="1">
                <a:latin typeface="Consolas" panose="020B0609020204030204" pitchFamily="49" charset="0"/>
              </a:rPr>
              <a:t>state":"MH</a:t>
            </a:r>
            <a:r>
              <a:rPr lang="en-IN" dirty="0">
                <a:latin typeface="Consolas" panose="020B0609020204030204" pitchFamily="49" charset="0"/>
              </a:rPr>
              <a:t>", "pin":100011} }'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TTL</a:t>
            </a:r>
            <a:r>
              <a:rPr lang="en-IN" dirty="0">
                <a:latin typeface="Consolas" panose="020B0609020204030204" pitchFamily="49" charset="0"/>
              </a:rPr>
              <a:t> 50;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0ADB939-8AEC-47EC-8B01-ED6AB8A20258}"/>
              </a:ext>
            </a:extLst>
          </p:cNvPr>
          <p:cNvSpPr/>
          <p:nvPr/>
        </p:nvSpPr>
        <p:spPr>
          <a:xfrm>
            <a:off x="246600" y="1426419"/>
            <a:ext cx="1168740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39698</TotalTime>
  <Words>3855</Words>
  <Application>Microsoft Office PowerPoint</Application>
  <PresentationFormat>Widescreen</PresentationFormat>
  <Paragraphs>432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4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8955</cp:revision>
  <dcterms:created xsi:type="dcterms:W3CDTF">2015-10-09T06:09:34Z</dcterms:created>
  <dcterms:modified xsi:type="dcterms:W3CDTF">2022-04-12T08:13:10Z</dcterms:modified>
</cp:coreProperties>
</file>