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456" r:id="rId219"/>
    <p:sldId id="1457" r:id="rId220"/>
    <p:sldId id="1474" r:id="rId221"/>
    <p:sldId id="1475" r:id="rId222"/>
    <p:sldId id="1476" r:id="rId223"/>
    <p:sldId id="1477" r:id="rId224"/>
    <p:sldId id="1478" r:id="rId225"/>
    <p:sldId id="1479" r:id="rId226"/>
    <p:sldId id="1480" r:id="rId227"/>
    <p:sldId id="1481" r:id="rId228"/>
    <p:sldId id="1482" r:id="rId229"/>
    <p:sldId id="1483" r:id="rId230"/>
    <p:sldId id="1484" r:id="rId231"/>
    <p:sldId id="1485" r:id="rId232"/>
    <p:sldId id="1486" r:id="rId233"/>
    <p:sldId id="1487" r:id="rId234"/>
    <p:sldId id="1488" r:id="rId235"/>
    <p:sldId id="1489" r:id="rId236"/>
    <p:sldId id="1490" r:id="rId237"/>
    <p:sldId id="1491" r:id="rId238"/>
    <p:sldId id="1492" r:id="rId239"/>
    <p:sldId id="1493" r:id="rId240"/>
    <p:sldId id="1494" r:id="rId241"/>
    <p:sldId id="1495" r:id="rId242"/>
    <p:sldId id="1496" r:id="rId243"/>
    <p:sldId id="1497" r:id="rId244"/>
    <p:sldId id="1087" r:id="rId2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B5731B"/>
    <a:srgbClr val="B22251"/>
    <a:srgbClr val="047796"/>
    <a:srgbClr val="036883"/>
    <a:srgbClr val="732B54"/>
    <a:srgbClr val="C05893"/>
    <a:srgbClr val="4F0896"/>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85846159"/>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48275364"/>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033500"/>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672700"/>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05461651"/>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driverName, age, city, phone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33181</TotalTime>
  <Words>18147</Words>
  <Application>Microsoft Office PowerPoint</Application>
  <PresentationFormat>Widescreen</PresentationFormat>
  <Paragraphs>1878</Paragraphs>
  <Slides>244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244</vt:i4>
      </vt:variant>
    </vt:vector>
  </HeadingPairs>
  <TitlesOfParts>
    <vt:vector size="26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6783</cp:revision>
  <dcterms:created xsi:type="dcterms:W3CDTF">2015-10-09T06:09:34Z</dcterms:created>
  <dcterms:modified xsi:type="dcterms:W3CDTF">2022-06-09T08:43:12Z</dcterms:modified>
</cp:coreProperties>
</file>