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418" r:id="rId123"/>
    <p:sldId id="1419" r:id="rId124"/>
    <p:sldId id="1310" r:id="rId125"/>
    <p:sldId id="1311" r:id="rId126"/>
    <p:sldId id="1273" r:id="rId127"/>
    <p:sldId id="1274" r:id="rId128"/>
    <p:sldId id="1173" r:id="rId129"/>
    <p:sldId id="1174" r:id="rId130"/>
    <p:sldId id="1175" r:id="rId131"/>
    <p:sldId id="1176"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32100</TotalTime>
  <Words>15014</Words>
  <Application>Microsoft Office PowerPoint</Application>
  <PresentationFormat>Widescreen</PresentationFormat>
  <Paragraphs>1544</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6560</cp:revision>
  <dcterms:created xsi:type="dcterms:W3CDTF">2015-10-09T06:09:34Z</dcterms:created>
  <dcterms:modified xsi:type="dcterms:W3CDTF">2022-02-09T04:04:08Z</dcterms:modified>
</cp:coreProperties>
</file>