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36883"/>
    <a:srgbClr val="FF5A36"/>
    <a:srgbClr val="B6816E"/>
    <a:srgbClr val="C05893"/>
    <a:srgbClr val="047796"/>
    <a:srgbClr val="B5731B"/>
    <a:srgbClr val="732B54"/>
    <a:srgbClr val="4F089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12-06-2022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267962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96799699"/>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4305106"/>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‘DEMO’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54205058"/>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document is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1, sName: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48758364"/>
              </p:ext>
            </p:extLst>
          </p:nvPr>
        </p:nvGraphicFramePr>
        <p:xfrm>
          <a:off x="262800" y="836712"/>
          <a:ext cx="11664000" cy="4851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document is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"demo"</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7000,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33629</TotalTime>
  <Words>19024</Words>
  <Application>Microsoft Office PowerPoint</Application>
  <PresentationFormat>Widescreen</PresentationFormat>
  <Paragraphs>2010</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6825</cp:revision>
  <dcterms:created xsi:type="dcterms:W3CDTF">2015-10-09T06:09:34Z</dcterms:created>
  <dcterms:modified xsi:type="dcterms:W3CDTF">2022-06-12T15:20:43Z</dcterms:modified>
</cp:coreProperties>
</file>