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8" r:id="rId17"/>
    <p:sldId id="1406" r:id="rId18"/>
    <p:sldId id="1407" r:id="rId19"/>
    <p:sldId id="1404" r:id="rId20"/>
    <p:sldId id="1393" r:id="rId21"/>
    <p:sldId id="350" r:id="rId22"/>
    <p:sldId id="1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387783"/>
            <a:ext cx="116938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 </a:t>
            </a: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600905"/>
            <a:ext cx="1169388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>
                <a:solidFill>
                  <a:srgbClr val="586E75"/>
                </a:solidFill>
                <a:effectLst/>
              </a:rPr>
              <a:t>:</a:t>
            </a:r>
            <a:r>
              <a:rPr lang="en-US">
                <a:solidFill>
                  <a:srgbClr val="B58900"/>
                </a:solidFill>
                <a:effectLst/>
              </a:rPr>
              <a:t>'ruhan'</a:t>
            </a:r>
            <a:r>
              <a:rPr lang="en-US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38907</TotalTime>
  <Words>1353</Words>
  <Application>Microsoft Office PowerPoint</Application>
  <PresentationFormat>Widescreen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8831</cp:revision>
  <dcterms:created xsi:type="dcterms:W3CDTF">2015-10-09T06:09:34Z</dcterms:created>
  <dcterms:modified xsi:type="dcterms:W3CDTF">2021-06-27T13:03:08Z</dcterms:modified>
</cp:coreProperties>
</file>