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55" r:id="rId49"/>
    <p:sldId id="606" r:id="rId50"/>
    <p:sldId id="535" r:id="rId51"/>
    <p:sldId id="536" r:id="rId52"/>
    <p:sldId id="537" r:id="rId53"/>
    <p:sldId id="538" r:id="rId54"/>
    <p:sldId id="883" r:id="rId55"/>
    <p:sldId id="900" r:id="rId56"/>
    <p:sldId id="898" r:id="rId57"/>
    <p:sldId id="842" r:id="rId58"/>
    <p:sldId id="843" r:id="rId59"/>
    <p:sldId id="844" r:id="rId60"/>
    <p:sldId id="845" r:id="rId61"/>
    <p:sldId id="932" r:id="rId62"/>
    <p:sldId id="846" r:id="rId63"/>
    <p:sldId id="590" r:id="rId64"/>
    <p:sldId id="490" r:id="rId65"/>
    <p:sldId id="602" r:id="rId66"/>
    <p:sldId id="540" r:id="rId67"/>
    <p:sldId id="491" r:id="rId68"/>
    <p:sldId id="492" r:id="rId69"/>
    <p:sldId id="493" r:id="rId70"/>
    <p:sldId id="495" r:id="rId71"/>
    <p:sldId id="595" r:id="rId72"/>
    <p:sldId id="539" r:id="rId73"/>
    <p:sldId id="580" r:id="rId74"/>
    <p:sldId id="620" r:id="rId75"/>
    <p:sldId id="621" r:id="rId76"/>
    <p:sldId id="796" r:id="rId77"/>
    <p:sldId id="931" r:id="rId78"/>
    <p:sldId id="849" r:id="rId79"/>
    <p:sldId id="800" r:id="rId80"/>
    <p:sldId id="615" r:id="rId81"/>
    <p:sldId id="506" r:id="rId82"/>
    <p:sldId id="803" r:id="rId83"/>
    <p:sldId id="804" r:id="rId84"/>
    <p:sldId id="791" r:id="rId85"/>
    <p:sldId id="793" r:id="rId86"/>
    <p:sldId id="794" r:id="rId87"/>
    <p:sldId id="795" r:id="rId88"/>
    <p:sldId id="616" r:id="rId89"/>
    <p:sldId id="505" r:id="rId90"/>
    <p:sldId id="513" r:id="rId91"/>
    <p:sldId id="618" r:id="rId92"/>
    <p:sldId id="619" r:id="rId93"/>
    <p:sldId id="617" r:id="rId94"/>
    <p:sldId id="502" r:id="rId95"/>
    <p:sldId id="503" r:id="rId96"/>
    <p:sldId id="699" r:id="rId97"/>
    <p:sldId id="504" r:id="rId98"/>
    <p:sldId id="700" r:id="rId99"/>
    <p:sldId id="679" r:id="rId100"/>
    <p:sldId id="940" r:id="rId101"/>
    <p:sldId id="942" r:id="rId102"/>
    <p:sldId id="941" r:id="rId103"/>
    <p:sldId id="677" r:id="rId104"/>
    <p:sldId id="678" r:id="rId105"/>
    <p:sldId id="680" r:id="rId106"/>
    <p:sldId id="507" r:id="rId107"/>
    <p:sldId id="591" r:id="rId108"/>
    <p:sldId id="509" r:id="rId109"/>
    <p:sldId id="510" r:id="rId110"/>
    <p:sldId id="511" r:id="rId111"/>
    <p:sldId id="512" r:id="rId112"/>
    <p:sldId id="527" r:id="rId113"/>
    <p:sldId id="529" r:id="rId114"/>
    <p:sldId id="701" r:id="rId115"/>
    <p:sldId id="853" r:id="rId116"/>
    <p:sldId id="530" r:id="rId117"/>
    <p:sldId id="899" r:id="rId118"/>
    <p:sldId id="702" r:id="rId119"/>
    <p:sldId id="531" r:id="rId120"/>
    <p:sldId id="947" r:id="rId121"/>
    <p:sldId id="948" r:id="rId122"/>
    <p:sldId id="949" r:id="rId123"/>
    <p:sldId id="950" r:id="rId124"/>
    <p:sldId id="644" r:id="rId125"/>
    <p:sldId id="854" r:id="rId126"/>
    <p:sldId id="645" r:id="rId127"/>
    <p:sldId id="855" r:id="rId128"/>
    <p:sldId id="816" r:id="rId129"/>
    <p:sldId id="817" r:id="rId130"/>
    <p:sldId id="545" r:id="rId131"/>
    <p:sldId id="533" r:id="rId132"/>
    <p:sldId id="534" r:id="rId133"/>
    <p:sldId id="542" r:id="rId134"/>
    <p:sldId id="543" r:id="rId135"/>
    <p:sldId id="544" r:id="rId136"/>
    <p:sldId id="546" r:id="rId137"/>
    <p:sldId id="522" r:id="rId138"/>
    <p:sldId id="523" r:id="rId139"/>
    <p:sldId id="809" r:id="rId140"/>
    <p:sldId id="526" r:id="rId141"/>
    <p:sldId id="524" r:id="rId142"/>
    <p:sldId id="525" r:id="rId143"/>
    <p:sldId id="548" r:id="rId144"/>
    <p:sldId id="646" r:id="rId145"/>
    <p:sldId id="647" r:id="rId146"/>
    <p:sldId id="773" r:id="rId147"/>
    <p:sldId id="772" r:id="rId148"/>
    <p:sldId id="789" r:id="rId149"/>
    <p:sldId id="790" r:id="rId150"/>
    <p:sldId id="549" r:id="rId151"/>
    <p:sldId id="550" r:id="rId152"/>
    <p:sldId id="547" r:id="rId153"/>
    <p:sldId id="515" r:id="rId154"/>
    <p:sldId id="516" r:id="rId155"/>
    <p:sldId id="517" r:id="rId156"/>
    <p:sldId id="551" r:id="rId157"/>
    <p:sldId id="554" r:id="rId158"/>
    <p:sldId id="555" r:id="rId159"/>
    <p:sldId id="556" r:id="rId160"/>
    <p:sldId id="557" r:id="rId161"/>
    <p:sldId id="558" r:id="rId162"/>
    <p:sldId id="562" r:id="rId163"/>
    <p:sldId id="563" r:id="rId164"/>
    <p:sldId id="661" r:id="rId165"/>
    <p:sldId id="625" r:id="rId166"/>
    <p:sldId id="559" r:id="rId167"/>
    <p:sldId id="936" r:id="rId168"/>
    <p:sldId id="304" r:id="rId169"/>
    <p:sldId id="560" r:id="rId170"/>
    <p:sldId id="903" r:id="rId171"/>
    <p:sldId id="561" r:id="rId172"/>
    <p:sldId id="564" r:id="rId173"/>
    <p:sldId id="826" r:id="rId174"/>
    <p:sldId id="566" r:id="rId175"/>
    <p:sldId id="567" r:id="rId176"/>
    <p:sldId id="832" r:id="rId177"/>
    <p:sldId id="568" r:id="rId178"/>
    <p:sldId id="820" r:id="rId179"/>
    <p:sldId id="821" r:id="rId180"/>
    <p:sldId id="798" r:id="rId181"/>
    <p:sldId id="799" r:id="rId182"/>
    <p:sldId id="666" r:id="rId183"/>
    <p:sldId id="665" r:id="rId184"/>
    <p:sldId id="569" r:id="rId185"/>
    <p:sldId id="944" r:id="rId186"/>
    <p:sldId id="823" r:id="rId187"/>
    <p:sldId id="570" r:id="rId188"/>
    <p:sldId id="864" r:id="rId189"/>
    <p:sldId id="945" r:id="rId190"/>
    <p:sldId id="863" r:id="rId191"/>
    <p:sldId id="806" r:id="rId192"/>
    <p:sldId id="828" r:id="rId193"/>
    <p:sldId id="808" r:id="rId194"/>
    <p:sldId id="807" r:id="rId195"/>
    <p:sldId id="572" r:id="rId196"/>
    <p:sldId id="586" r:id="rId197"/>
    <p:sldId id="827" r:id="rId198"/>
    <p:sldId id="836" r:id="rId199"/>
    <p:sldId id="837" r:id="rId200"/>
    <p:sldId id="573" r:id="rId201"/>
    <p:sldId id="574" r:id="rId202"/>
    <p:sldId id="838" r:id="rId203"/>
    <p:sldId id="839" r:id="rId204"/>
    <p:sldId id="582" r:id="rId205"/>
    <p:sldId id="581" r:id="rId206"/>
    <p:sldId id="859" r:id="rId207"/>
    <p:sldId id="576" r:id="rId208"/>
    <p:sldId id="824" r:id="rId209"/>
    <p:sldId id="577" r:id="rId210"/>
    <p:sldId id="935" r:id="rId211"/>
    <p:sldId id="371" r:id="rId212"/>
    <p:sldId id="575" r:id="rId213"/>
    <p:sldId id="733" r:id="rId214"/>
    <p:sldId id="583" r:id="rId215"/>
    <p:sldId id="584" r:id="rId216"/>
    <p:sldId id="585" r:id="rId217"/>
    <p:sldId id="609" r:id="rId218"/>
    <p:sldId id="610" r:id="rId219"/>
    <p:sldId id="703" r:id="rId220"/>
    <p:sldId id="611" r:id="rId221"/>
    <p:sldId id="612" r:id="rId222"/>
    <p:sldId id="704" r:id="rId223"/>
    <p:sldId id="613" r:id="rId224"/>
    <p:sldId id="705" r:id="rId225"/>
    <p:sldId id="614" r:id="rId226"/>
    <p:sldId id="311" r:id="rId227"/>
    <p:sldId id="934" r:id="rId228"/>
    <p:sldId id="937" r:id="rId229"/>
    <p:sldId id="894" r:id="rId230"/>
    <p:sldId id="312" r:id="rId231"/>
    <p:sldId id="892" r:id="rId232"/>
    <p:sldId id="911" r:id="rId233"/>
    <p:sldId id="912" r:id="rId234"/>
    <p:sldId id="587" r:id="rId235"/>
    <p:sldId id="675" r:id="rId236"/>
    <p:sldId id="588" r:id="rId237"/>
    <p:sldId id="706" r:id="rId238"/>
    <p:sldId id="589" r:id="rId239"/>
    <p:sldId id="856" r:id="rId240"/>
    <p:sldId id="857" r:id="rId241"/>
    <p:sldId id="707" r:id="rId242"/>
    <p:sldId id="592" r:id="rId243"/>
    <p:sldId id="815" r:id="rId244"/>
    <p:sldId id="813" r:id="rId245"/>
    <p:sldId id="814" r:id="rId246"/>
    <p:sldId id="708" r:id="rId247"/>
    <p:sldId id="593" r:id="rId248"/>
    <p:sldId id="709" r:id="rId249"/>
    <p:sldId id="594" r:id="rId250"/>
    <p:sldId id="710" r:id="rId251"/>
    <p:sldId id="607" r:id="rId252"/>
    <p:sldId id="336" r:id="rId253"/>
    <p:sldId id="337" r:id="rId254"/>
    <p:sldId id="748" r:id="rId255"/>
    <p:sldId id="622" r:id="rId256"/>
    <p:sldId id="623" r:id="rId257"/>
    <p:sldId id="624" r:id="rId258"/>
    <p:sldId id="858" r:id="rId259"/>
    <p:sldId id="627" r:id="rId260"/>
    <p:sldId id="628" r:id="rId261"/>
    <p:sldId id="626" r:id="rId262"/>
    <p:sldId id="629" r:id="rId263"/>
    <p:sldId id="630" r:id="rId264"/>
    <p:sldId id="818" r:id="rId265"/>
    <p:sldId id="631" r:id="rId266"/>
    <p:sldId id="913" r:id="rId267"/>
    <p:sldId id="632" r:id="rId268"/>
    <p:sldId id="751" r:id="rId269"/>
    <p:sldId id="352" r:id="rId270"/>
    <p:sldId id="633" r:id="rId271"/>
    <p:sldId id="938" r:id="rId272"/>
    <p:sldId id="634" r:id="rId273"/>
    <p:sldId id="635" r:id="rId274"/>
    <p:sldId id="368" r:id="rId275"/>
    <p:sldId id="636" r:id="rId276"/>
    <p:sldId id="663" r:id="rId277"/>
    <p:sldId id="664" r:id="rId278"/>
    <p:sldId id="637" r:id="rId279"/>
    <p:sldId id="638" r:id="rId280"/>
    <p:sldId id="712" r:id="rId281"/>
    <p:sldId id="713" r:id="rId282"/>
    <p:sldId id="714" r:id="rId283"/>
    <p:sldId id="904" r:id="rId284"/>
    <p:sldId id="906" r:id="rId285"/>
    <p:sldId id="910" r:id="rId286"/>
    <p:sldId id="379" r:id="rId287"/>
    <p:sldId id="953" r:id="rId288"/>
    <p:sldId id="643" r:id="rId289"/>
    <p:sldId id="642" r:id="rId290"/>
    <p:sldId id="847" r:id="rId291"/>
    <p:sldId id="848" r:id="rId292"/>
    <p:sldId id="640" r:id="rId293"/>
    <p:sldId id="641" r:id="rId294"/>
    <p:sldId id="648" r:id="rId295"/>
    <p:sldId id="649" r:id="rId296"/>
    <p:sldId id="650" r:id="rId297"/>
    <p:sldId id="651" r:id="rId298"/>
    <p:sldId id="652" r:id="rId299"/>
    <p:sldId id="653" r:id="rId300"/>
    <p:sldId id="386" r:id="rId301"/>
    <p:sldId id="654" r:id="rId302"/>
    <p:sldId id="655" r:id="rId303"/>
    <p:sldId id="656" r:id="rId304"/>
    <p:sldId id="397" r:id="rId305"/>
    <p:sldId id="657" r:id="rId306"/>
    <p:sldId id="658" r:id="rId307"/>
    <p:sldId id="659" r:id="rId308"/>
    <p:sldId id="399" r:id="rId309"/>
    <p:sldId id="660" r:id="rId310"/>
    <p:sldId id="829" r:id="rId311"/>
    <p:sldId id="830" r:id="rId312"/>
    <p:sldId id="669" r:id="rId313"/>
    <p:sldId id="670" r:id="rId314"/>
    <p:sldId id="831" r:id="rId315"/>
    <p:sldId id="683" r:id="rId316"/>
    <p:sldId id="684" r:id="rId317"/>
    <p:sldId id="682" r:id="rId318"/>
    <p:sldId id="860" r:id="rId319"/>
    <p:sldId id="671" r:id="rId320"/>
    <p:sldId id="672" r:id="rId321"/>
    <p:sldId id="673" r:id="rId322"/>
    <p:sldId id="674" r:id="rId323"/>
    <p:sldId id="801" r:id="rId324"/>
    <p:sldId id="802" r:id="rId325"/>
    <p:sldId id="914" r:id="rId326"/>
    <p:sldId id="852" r:id="rId327"/>
    <p:sldId id="895" r:id="rId328"/>
    <p:sldId id="896" r:id="rId329"/>
    <p:sldId id="741" r:id="rId330"/>
    <p:sldId id="742" r:id="rId331"/>
    <p:sldId id="743" r:id="rId332"/>
    <p:sldId id="744" r:id="rId333"/>
    <p:sldId id="746" r:id="rId334"/>
    <p:sldId id="745" r:id="rId335"/>
    <p:sldId id="747" r:id="rId336"/>
    <p:sldId id="835" r:id="rId337"/>
    <p:sldId id="686" r:id="rId338"/>
    <p:sldId id="685" r:id="rId339"/>
    <p:sldId id="719" r:id="rId340"/>
    <p:sldId id="720" r:id="rId341"/>
    <p:sldId id="715" r:id="rId342"/>
    <p:sldId id="716" r:id="rId343"/>
    <p:sldId id="717" r:id="rId344"/>
    <p:sldId id="872" r:id="rId345"/>
    <p:sldId id="721" r:id="rId346"/>
    <p:sldId id="722" r:id="rId347"/>
    <p:sldId id="718" r:id="rId348"/>
    <p:sldId id="723" r:id="rId349"/>
    <p:sldId id="724" r:id="rId350"/>
    <p:sldId id="749" r:id="rId351"/>
    <p:sldId id="915" r:id="rId352"/>
    <p:sldId id="750" r:id="rId353"/>
    <p:sldId id="810" r:id="rId354"/>
    <p:sldId id="811" r:id="rId355"/>
    <p:sldId id="812" r:id="rId356"/>
    <p:sldId id="725" r:id="rId357"/>
    <p:sldId id="726" r:id="rId358"/>
    <p:sldId id="727" r:id="rId359"/>
    <p:sldId id="728" r:id="rId360"/>
    <p:sldId id="781" r:id="rId361"/>
    <p:sldId id="730" r:id="rId362"/>
    <p:sldId id="775" r:id="rId363"/>
    <p:sldId id="734" r:id="rId364"/>
    <p:sldId id="735" r:id="rId365"/>
    <p:sldId id="738" r:id="rId366"/>
    <p:sldId id="774" r:id="rId367"/>
    <p:sldId id="737" r:id="rId368"/>
    <p:sldId id="740" r:id="rId369"/>
    <p:sldId id="427" r:id="rId370"/>
    <p:sldId id="688" r:id="rId371"/>
    <p:sldId id="689" r:id="rId372"/>
    <p:sldId id="731" r:id="rId373"/>
    <p:sldId id="732" r:id="rId374"/>
    <p:sldId id="758" r:id="rId375"/>
    <p:sldId id="759" r:id="rId376"/>
    <p:sldId id="916" r:id="rId377"/>
    <p:sldId id="917" r:id="rId378"/>
    <p:sldId id="840" r:id="rId379"/>
    <p:sldId id="841" r:id="rId380"/>
    <p:sldId id="939" r:id="rId381"/>
    <p:sldId id="766" r:id="rId382"/>
    <p:sldId id="767" r:id="rId383"/>
    <p:sldId id="776" r:id="rId384"/>
    <p:sldId id="752" r:id="rId385"/>
    <p:sldId id="753" r:id="rId386"/>
    <p:sldId id="764" r:id="rId387"/>
    <p:sldId id="765" r:id="rId388"/>
    <p:sldId id="874" r:id="rId389"/>
    <p:sldId id="946" r:id="rId390"/>
    <p:sldId id="777" r:id="rId391"/>
    <p:sldId id="762" r:id="rId392"/>
    <p:sldId id="763" r:id="rId393"/>
    <p:sldId id="769" r:id="rId394"/>
    <p:sldId id="770" r:id="rId395"/>
    <p:sldId id="873" r:id="rId396"/>
    <p:sldId id="875" r:id="rId397"/>
    <p:sldId id="943" r:id="rId398"/>
    <p:sldId id="755" r:id="rId399"/>
    <p:sldId id="754" r:id="rId400"/>
    <p:sldId id="760" r:id="rId401"/>
    <p:sldId id="952" r:id="rId402"/>
    <p:sldId id="768" r:id="rId403"/>
    <p:sldId id="761" r:id="rId404"/>
    <p:sldId id="861" r:id="rId405"/>
    <p:sldId id="862" r:id="rId406"/>
    <p:sldId id="756" r:id="rId407"/>
    <p:sldId id="771" r:id="rId408"/>
    <p:sldId id="876" r:id="rId409"/>
    <p:sldId id="877" r:id="rId410"/>
    <p:sldId id="778" r:id="rId411"/>
    <p:sldId id="779" r:id="rId412"/>
    <p:sldId id="834" r:id="rId413"/>
    <p:sldId id="780" r:id="rId414"/>
    <p:sldId id="833" r:id="rId415"/>
    <p:sldId id="783" r:id="rId416"/>
    <p:sldId id="880" r:id="rId417"/>
    <p:sldId id="881" r:id="rId418"/>
    <p:sldId id="879" r:id="rId419"/>
    <p:sldId id="866" r:id="rId420"/>
    <p:sldId id="878" r:id="rId421"/>
    <p:sldId id="867" r:id="rId422"/>
    <p:sldId id="868" r:id="rId423"/>
    <p:sldId id="870" r:id="rId424"/>
    <p:sldId id="871" r:id="rId425"/>
    <p:sldId id="869" r:id="rId426"/>
    <p:sldId id="918" r:id="rId427"/>
    <p:sldId id="919" r:id="rId428"/>
    <p:sldId id="920" r:id="rId429"/>
    <p:sldId id="921" r:id="rId430"/>
    <p:sldId id="922" r:id="rId431"/>
    <p:sldId id="923" r:id="rId432"/>
    <p:sldId id="924" r:id="rId433"/>
    <p:sldId id="925" r:id="rId434"/>
    <p:sldId id="926" r:id="rId435"/>
    <p:sldId id="927" r:id="rId436"/>
    <p:sldId id="956" r:id="rId437"/>
    <p:sldId id="885" r:id="rId438"/>
    <p:sldId id="933" r:id="rId439"/>
    <p:sldId id="954" r:id="rId440"/>
    <p:sldId id="788" r:id="rId4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C49"/>
    <a:srgbClr val="006C86"/>
    <a:srgbClr val="D9DD21"/>
    <a:srgbClr val="C8A0C3"/>
    <a:srgbClr val="FDE139"/>
    <a:srgbClr val="CDA031"/>
    <a:srgbClr val="1B0125"/>
    <a:srgbClr val="4E046C"/>
    <a:srgbClr val="ACBBA1"/>
    <a:srgbClr val="CDD0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presProps" Target="pres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heme" Target="theme/theme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commentAuthors" Target="commentAuthor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viewProps" Target="viewProp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tableStyles" Target="tableStyle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16-05-2018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251</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5/16/2018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8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1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25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6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49.xml"/><Relationship Id="rId7" Type="http://schemas.openxmlformats.org/officeDocument/2006/relationships/slide" Target="slide80.xml"/><Relationship Id="rId12" Type="http://schemas.openxmlformats.org/officeDocument/2006/relationships/slide" Target="slide98.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4.xml"/><Relationship Id="rId11" Type="http://schemas.openxmlformats.org/officeDocument/2006/relationships/slide" Target="slide96.xml"/><Relationship Id="rId5" Type="http://schemas.openxmlformats.org/officeDocument/2006/relationships/slide" Target="slide71.xml"/><Relationship Id="rId10" Type="http://schemas.openxmlformats.org/officeDocument/2006/relationships/slide" Target="slide93.xml"/><Relationship Id="rId4" Type="http://schemas.openxmlformats.org/officeDocument/2006/relationships/slide" Target="slide63.xml"/><Relationship Id="rId9" Type="http://schemas.openxmlformats.org/officeDocument/2006/relationships/slide" Target="slide9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3" Type="http://schemas.openxmlformats.org/officeDocument/2006/relationships/image" Target="../media/image118.gif"/><Relationship Id="rId2" Type="http://schemas.openxmlformats.org/officeDocument/2006/relationships/image" Target="../media/image117.gif"/><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68.xml"/><Relationship Id="rId3" Type="http://schemas.openxmlformats.org/officeDocument/2006/relationships/slide" Target="slide106.xml"/><Relationship Id="rId7" Type="http://schemas.openxmlformats.org/officeDocument/2006/relationships/slide" Target="slide130.xml"/><Relationship Id="rId12" Type="http://schemas.openxmlformats.org/officeDocument/2006/relationships/slide" Target="slide165.xml"/><Relationship Id="rId2" Type="http://schemas.openxmlformats.org/officeDocument/2006/relationships/slide" Target="slide103.xml"/><Relationship Id="rId1" Type="http://schemas.openxmlformats.org/officeDocument/2006/relationships/slideLayout" Target="../slideLayouts/slideLayout7.xml"/><Relationship Id="rId6" Type="http://schemas.openxmlformats.org/officeDocument/2006/relationships/slide" Target="slide124.xml"/><Relationship Id="rId11" Type="http://schemas.openxmlformats.org/officeDocument/2006/relationships/slide" Target="slide162.xml"/><Relationship Id="rId5" Type="http://schemas.openxmlformats.org/officeDocument/2006/relationships/slide" Target="slide118.xml"/><Relationship Id="rId10" Type="http://schemas.openxmlformats.org/officeDocument/2006/relationships/slide" Target="slide156.xml"/><Relationship Id="rId4" Type="http://schemas.openxmlformats.org/officeDocument/2006/relationships/slide" Target="slide114.xml"/><Relationship Id="rId9" Type="http://schemas.openxmlformats.org/officeDocument/2006/relationships/slide" Target="slide15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11.xml"/><Relationship Id="rId13" Type="http://schemas.openxmlformats.org/officeDocument/2006/relationships/slide" Target="slide224.xml"/><Relationship Id="rId3" Type="http://schemas.openxmlformats.org/officeDocument/2006/relationships/slide" Target="slide182.xml"/><Relationship Id="rId7" Type="http://schemas.openxmlformats.org/officeDocument/2006/relationships/slide" Target="slide207.xml"/><Relationship Id="rId12" Type="http://schemas.openxmlformats.org/officeDocument/2006/relationships/slide" Target="slide222.xml"/><Relationship Id="rId2" Type="http://schemas.openxmlformats.org/officeDocument/2006/relationships/slide" Target="slide171.xml"/><Relationship Id="rId1" Type="http://schemas.openxmlformats.org/officeDocument/2006/relationships/slideLayout" Target="../slideLayouts/slideLayout7.xml"/><Relationship Id="rId6" Type="http://schemas.openxmlformats.org/officeDocument/2006/relationships/slide" Target="slide204.xml"/><Relationship Id="rId11" Type="http://schemas.openxmlformats.org/officeDocument/2006/relationships/slide" Target="slide219.xml"/><Relationship Id="rId5" Type="http://schemas.openxmlformats.org/officeDocument/2006/relationships/slide" Target="slide200.xml"/><Relationship Id="rId10" Type="http://schemas.openxmlformats.org/officeDocument/2006/relationships/slide" Target="slide217.xml"/><Relationship Id="rId4" Type="http://schemas.openxmlformats.org/officeDocument/2006/relationships/slide" Target="slide184.xml"/><Relationship Id="rId9" Type="http://schemas.openxmlformats.org/officeDocument/2006/relationships/slide" Target="slide214.xml"/></Relationships>
</file>

<file path=ppt/slides/_rels/slide5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78.xml"/><Relationship Id="rId13" Type="http://schemas.openxmlformats.org/officeDocument/2006/relationships/slide" Target="slide294.xml"/><Relationship Id="rId3" Type="http://schemas.openxmlformats.org/officeDocument/2006/relationships/slide" Target="slide252.xml"/><Relationship Id="rId7" Type="http://schemas.openxmlformats.org/officeDocument/2006/relationships/slide" Target="slide276.xml"/><Relationship Id="rId12" Type="http://schemas.openxmlformats.org/officeDocument/2006/relationships/slide" Target="slide292.xml"/><Relationship Id="rId2" Type="http://schemas.openxmlformats.org/officeDocument/2006/relationships/slide" Target="slide226.xml"/><Relationship Id="rId1" Type="http://schemas.openxmlformats.org/officeDocument/2006/relationships/slideLayout" Target="../slideLayouts/slideLayout7.xml"/><Relationship Id="rId6" Type="http://schemas.openxmlformats.org/officeDocument/2006/relationships/slide" Target="slide274.xml"/><Relationship Id="rId11" Type="http://schemas.openxmlformats.org/officeDocument/2006/relationships/slide" Target="slide288.xml"/><Relationship Id="rId5" Type="http://schemas.openxmlformats.org/officeDocument/2006/relationships/slide" Target="slide269.xml"/><Relationship Id="rId10" Type="http://schemas.openxmlformats.org/officeDocument/2006/relationships/slide" Target="slide286.xml"/><Relationship Id="rId4" Type="http://schemas.openxmlformats.org/officeDocument/2006/relationships/slide" Target="slide259.xml"/><Relationship Id="rId9" Type="http://schemas.openxmlformats.org/officeDocument/2006/relationships/slide" Target="slide280.xml"/></Relationships>
</file>

<file path=ppt/slides/_rels/slide6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07.xml"/><Relationship Id="rId3" Type="http://schemas.openxmlformats.org/officeDocument/2006/relationships/slide" Target="slide297.xml"/><Relationship Id="rId7" Type="http://schemas.openxmlformats.org/officeDocument/2006/relationships/slide" Target="slide305.xml"/><Relationship Id="rId12" Type="http://schemas.openxmlformats.org/officeDocument/2006/relationships/slide" Target="slide339.xml"/><Relationship Id="rId2" Type="http://schemas.openxmlformats.org/officeDocument/2006/relationships/slide" Target="slide295.xml"/><Relationship Id="rId1" Type="http://schemas.openxmlformats.org/officeDocument/2006/relationships/slideLayout" Target="../slideLayouts/slideLayout7.xml"/><Relationship Id="rId6" Type="http://schemas.openxmlformats.org/officeDocument/2006/relationships/slide" Target="slide303.xml"/><Relationship Id="rId11" Type="http://schemas.openxmlformats.org/officeDocument/2006/relationships/slide" Target="slide322.xml"/><Relationship Id="rId5" Type="http://schemas.openxmlformats.org/officeDocument/2006/relationships/slide" Target="slide301.xml"/><Relationship Id="rId10" Type="http://schemas.openxmlformats.org/officeDocument/2006/relationships/slide" Target="slide320.xml"/><Relationship Id="rId4" Type="http://schemas.openxmlformats.org/officeDocument/2006/relationships/slide" Target="slide299.xml"/><Relationship Id="rId9" Type="http://schemas.openxmlformats.org/officeDocument/2006/relationships/slide" Target="slide3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3969068" y="163286"/>
            <a:ext cx="5174932" cy="1077218"/>
          </a:xfrm>
          <a:prstGeom prst="rect">
            <a:avLst/>
          </a:prstGeom>
        </p:spPr>
        <p:txBody>
          <a:bodyPr wrap="squar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IN" sz="3200" dirty="0" smtClean="0">
                <a:solidFill>
                  <a:srgbClr val="FF6000"/>
                </a:solidFill>
                <a:latin typeface="Segoe Print" panose="02000600000000000000" pitchFamily="2" charset="0"/>
              </a:rPr>
              <a:t>A </a:t>
            </a:r>
            <a:r>
              <a:rPr lang="en-IN" sz="3200" dirty="0">
                <a:solidFill>
                  <a:srgbClr val="FF6000"/>
                </a:solidFill>
                <a:latin typeface="Segoe Print" panose="02000600000000000000" pitchFamily="2" charset="0"/>
              </a:rPr>
              <a:t>day without new knowledge is a lost day.</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b="1" dirty="0">
                <a:solidFill>
                  <a:schemeClr val="bg1">
                    <a:lumMod val="95000"/>
                  </a:schemeClr>
                </a:solidFill>
                <a:latin typeface="Arial" panose="020B0604020202020204" pitchFamily="34" charset="0"/>
                <a:cs typeface="Arial" panose="020B0604020202020204" pitchFamily="34" charset="0"/>
              </a:rPr>
              <a:t>Explain </a:t>
            </a:r>
            <a:r>
              <a:rPr lang="en-IN" sz="3600" b="1" dirty="0">
                <a:solidFill>
                  <a:schemeClr val="bg1">
                    <a:lumMod val="95000"/>
                  </a:schemeClr>
                </a:solidFill>
                <a:latin typeface="Arial" panose="020B0604020202020204" pitchFamily="34" charset="0"/>
                <a:cs typeface="Arial" panose="020B0604020202020204" pitchFamily="34" charset="0"/>
              </a:rPr>
              <a:t>a database in </a:t>
            </a:r>
            <a:r>
              <a:rPr lang="en-IN" sz="3600" b="1">
                <a:solidFill>
                  <a:schemeClr val="bg1">
                    <a:lumMod val="95000"/>
                  </a:schemeClr>
                </a:solidFill>
                <a:latin typeface="Arial" panose="020B0604020202020204" pitchFamily="34" charset="0"/>
                <a:cs typeface="Arial" panose="020B0604020202020204" pitchFamily="34" charset="0"/>
              </a:rPr>
              <a:t>three </a:t>
            </a:r>
            <a:r>
              <a:rPr lang="en-IN" sz="3600" b="1">
                <a:solidFill>
                  <a:schemeClr val="bg1">
                    <a:lumMod val="95000"/>
                  </a:schemeClr>
                </a:solidFill>
                <a:latin typeface="Arial" panose="020B0604020202020204" pitchFamily="34" charset="0"/>
                <a:cs typeface="Arial" panose="020B0604020202020204" pitchFamily="34" charset="0"/>
              </a:rPr>
              <a:t>sentences.</a:t>
            </a:r>
            <a:r>
              <a:rPr lang="en-US" sz="3600" b="1">
                <a:solidFill>
                  <a:schemeClr val="bg1">
                    <a:lumMod val="95000"/>
                  </a:schemeClr>
                </a:solidFill>
                <a:latin typeface="Arial" panose="020B0604020202020204" pitchFamily="34" charset="0"/>
                <a:cs typeface="Arial" panose="020B0604020202020204" pitchFamily="34" charset="0"/>
              </a:rPr>
              <a:t> </a:t>
            </a:r>
            <a:r>
              <a:rPr lang="en-IN" sz="3600" b="1"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2"/>
          <a:stretch>
            <a:fillRect/>
          </a:stretch>
        </p:blipFill>
        <p:spPr>
          <a:xfrm>
            <a:off x="451076" y="2027573"/>
            <a:ext cx="6991350" cy="581025"/>
          </a:xfrm>
          <a:prstGeom prst="rect">
            <a:avLst/>
          </a:prstGeom>
        </p:spPr>
      </p:pic>
      <p:pic>
        <p:nvPicPr>
          <p:cNvPr id="8" name="Picture 7"/>
          <p:cNvPicPr>
            <a:picLocks noChangeAspect="1"/>
          </p:cNvPicPr>
          <p:nvPr/>
        </p:nvPicPr>
        <p:blipFill>
          <a:blip r:embed="rId3"/>
          <a:stretch>
            <a:fillRect/>
          </a:stretch>
        </p:blipFill>
        <p:spPr>
          <a:xfrm>
            <a:off x="451076" y="2708830"/>
            <a:ext cx="6724650" cy="409575"/>
          </a:xfrm>
          <a:prstGeom prst="rect">
            <a:avLst/>
          </a:prstGeom>
        </p:spPr>
      </p:pic>
      <p:pic>
        <p:nvPicPr>
          <p:cNvPr id="9" name="Picture 8"/>
          <p:cNvPicPr>
            <a:picLocks noChangeAspect="1"/>
          </p:cNvPicPr>
          <p:nvPr/>
        </p:nvPicPr>
        <p:blipFill>
          <a:blip r:embed="rId4"/>
          <a:stretch>
            <a:fillRect/>
          </a:stretch>
        </p:blipFill>
        <p:spPr>
          <a:xfrm>
            <a:off x="460601" y="3232150"/>
            <a:ext cx="6715125" cy="476250"/>
          </a:xfrm>
          <a:prstGeom prst="rect">
            <a:avLst/>
          </a:prstGeom>
        </p:spPr>
      </p:pic>
      <p:pic>
        <p:nvPicPr>
          <p:cNvPr id="10" name="Picture 9"/>
          <p:cNvPicPr>
            <a:picLocks noChangeAspect="1"/>
          </p:cNvPicPr>
          <p:nvPr/>
        </p:nvPicPr>
        <p:blipFill>
          <a:blip r:embed="rId5"/>
          <a:stretch>
            <a:fillRect/>
          </a:stretch>
        </p:blipFill>
        <p:spPr>
          <a:xfrm>
            <a:off x="446313" y="3765889"/>
            <a:ext cx="7000875" cy="485775"/>
          </a:xfrm>
          <a:prstGeom prst="rect">
            <a:avLst/>
          </a:prstGeom>
        </p:spPr>
      </p:pic>
      <p:pic>
        <p:nvPicPr>
          <p:cNvPr id="11" name="Picture 10"/>
          <p:cNvPicPr>
            <a:picLocks noChangeAspect="1"/>
          </p:cNvPicPr>
          <p:nvPr/>
        </p:nvPicPr>
        <p:blipFill>
          <a:blip r:embed="rId6"/>
          <a:stretch>
            <a:fillRect/>
          </a:stretch>
        </p:blipFill>
        <p:spPr>
          <a:xfrm>
            <a:off x="460601" y="4334392"/>
            <a:ext cx="7486650" cy="476250"/>
          </a:xfrm>
          <a:prstGeom prst="rect">
            <a:avLst/>
          </a:prstGeom>
        </p:spPr>
      </p:pic>
      <p:pic>
        <p:nvPicPr>
          <p:cNvPr id="13" name="Picture 12"/>
          <p:cNvPicPr>
            <a:picLocks noChangeAspect="1"/>
          </p:cNvPicPr>
          <p:nvPr/>
        </p:nvPicPr>
        <p:blipFill>
          <a:blip r:embed="rId7"/>
          <a:stretch>
            <a:fillRect/>
          </a:stretch>
        </p:blipFill>
        <p:spPr>
          <a:xfrm>
            <a:off x="473301" y="4924387"/>
            <a:ext cx="7467600" cy="457200"/>
          </a:xfrm>
          <a:prstGeom prst="rect">
            <a:avLst/>
          </a:prstGeom>
        </p:spPr>
      </p:pic>
      <p:pic>
        <p:nvPicPr>
          <p:cNvPr id="14" name="Picture 13"/>
          <p:cNvPicPr>
            <a:picLocks noChangeAspect="1"/>
          </p:cNvPicPr>
          <p:nvPr/>
        </p:nvPicPr>
        <p:blipFill>
          <a:blip r:embed="rId8"/>
          <a:stretch>
            <a:fillRect/>
          </a:stretch>
        </p:blipFill>
        <p:spPr>
          <a:xfrm>
            <a:off x="460601" y="5459592"/>
            <a:ext cx="8201025" cy="466725"/>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400" y="4191000"/>
            <a:ext cx="7239000" cy="504825"/>
          </a:xfrm>
          <a:prstGeom prst="rect">
            <a:avLst/>
          </a:prstGeom>
        </p:spPr>
      </p:pic>
      <p:sp>
        <p:nvSpPr>
          <p:cNvPr id="8" name="Rectangle 7"/>
          <p:cNvSpPr/>
          <p:nvPr/>
        </p:nvSpPr>
        <p:spPr>
          <a:xfrm>
            <a:off x="4561114" y="4191000"/>
            <a:ext cx="290648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what </a:t>
            </a:r>
            <a:r>
              <a:rPr lang="en-IN" sz="3600" dirty="0">
                <a:solidFill>
                  <a:schemeClr val="bg1">
                    <a:lumMod val="95000"/>
                  </a:schemeClr>
                </a:solidFill>
                <a:latin typeface="Arial" panose="020B0604020202020204" pitchFamily="34" charset="0"/>
                <a:cs typeface="Arial" panose="020B0604020202020204" pitchFamily="34" charset="0"/>
              </a:rPr>
              <a:t>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4114800" y="3734832"/>
            <a:ext cx="49530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what </a:t>
            </a:r>
            <a:r>
              <a:rPr lang="en-IN" sz="3600" dirty="0">
                <a:solidFill>
                  <a:schemeClr val="bg1">
                    <a:lumMod val="95000"/>
                  </a:schemeClr>
                </a:solidFill>
                <a:latin typeface="Arial" panose="020B0604020202020204" pitchFamily="34" charset="0"/>
                <a:cs typeface="Arial" panose="020B0604020202020204" pitchFamily="34" charset="0"/>
              </a:rPr>
              <a:t>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600" y="1721399"/>
            <a:ext cx="6096000" cy="336001"/>
          </a:xfrm>
          <a:prstGeom prst="rect">
            <a:avLst/>
          </a:prstGeom>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235541093"/>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805199923"/>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031325"/>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dirty="0">
                <a:solidFill>
                  <a:srgbClr val="00FF99"/>
                </a:solidFill>
                <a:latin typeface="Open Sans"/>
                <a:cs typeface="Courier New" panose="02070309020205020404" pitchFamily="49" charset="0"/>
              </a:rPr>
              <a:t>"</a:t>
            </a:r>
            <a:r>
              <a:rPr lang="en-IN" i="1" dirty="0">
                <a:solidFill>
                  <a:srgbClr val="00FF99"/>
                </a:solidFill>
                <a:latin typeface="Open Sans"/>
                <a:cs typeface="Courier New" panose="02070309020205020404" pitchFamily="49" charset="0"/>
              </a:rPr>
              <a:t>IS NULL</a:t>
            </a:r>
            <a:r>
              <a:rPr lang="en-IN"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dirty="0" smtClean="0">
                <a:solidFill>
                  <a:srgbClr val="00FF99"/>
                </a:solidFill>
                <a:latin typeface="Open Sans"/>
                <a:cs typeface="Courier New" panose="02070309020205020404" pitchFamily="49" charset="0"/>
              </a:rPr>
              <a:t>“</a:t>
            </a:r>
            <a:r>
              <a:rPr lang="en-IN" i="1" dirty="0" smtClean="0">
                <a:solidFill>
                  <a:srgbClr val="00FF99"/>
                </a:solidFill>
                <a:latin typeface="Open Sans"/>
                <a:cs typeface="Courier New" panose="02070309020205020404" pitchFamily="49" charset="0"/>
              </a:rPr>
              <a:t>IS NOT </a:t>
            </a:r>
            <a:r>
              <a:rPr lang="en-IN" i="1" dirty="0">
                <a:solidFill>
                  <a:srgbClr val="00FF99"/>
                </a:solidFill>
                <a:latin typeface="Open Sans"/>
                <a:cs typeface="Courier New" panose="02070309020205020404" pitchFamily="49" charset="0"/>
              </a:rPr>
              <a:t>NULL</a:t>
            </a:r>
            <a:r>
              <a:rPr lang="en-IN"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398" y="838620"/>
            <a:ext cx="3866711" cy="722995"/>
          </a:xfrm>
          <a:prstGeom prst="rect">
            <a:avLst/>
          </a:prstGeom>
        </p:spPr>
      </p:pic>
      <p:pic>
        <p:nvPicPr>
          <p:cNvPr id="8" name="Picture 7"/>
          <p:cNvPicPr>
            <a:picLocks noChangeAspect="1"/>
          </p:cNvPicPr>
          <p:nvPr/>
        </p:nvPicPr>
        <p:blipFill>
          <a:blip r:embed="rId3"/>
          <a:stretch>
            <a:fillRect/>
          </a:stretch>
        </p:blipFill>
        <p:spPr>
          <a:xfrm>
            <a:off x="4569524" y="841589"/>
            <a:ext cx="3814952" cy="758470"/>
          </a:xfrm>
          <a:prstGeom prst="rect">
            <a:avLst/>
          </a:prstGeom>
        </p:spPr>
      </p:pic>
      <p:pic>
        <p:nvPicPr>
          <p:cNvPr id="9" name="Picture 8"/>
          <p:cNvPicPr>
            <a:picLocks noChangeAspect="1"/>
          </p:cNvPicPr>
          <p:nvPr/>
        </p:nvPicPr>
        <p:blipFill>
          <a:blip r:embed="rId4"/>
          <a:stretch>
            <a:fillRect/>
          </a:stretch>
        </p:blipFill>
        <p:spPr>
          <a:xfrm>
            <a:off x="152398" y="1991047"/>
            <a:ext cx="3852032" cy="751034"/>
          </a:xfrm>
          <a:prstGeom prst="rect">
            <a:avLst/>
          </a:prstGeom>
        </p:spPr>
      </p:pic>
      <p:pic>
        <p:nvPicPr>
          <p:cNvPr id="10" name="Picture 9"/>
          <p:cNvPicPr>
            <a:picLocks noChangeAspect="1"/>
          </p:cNvPicPr>
          <p:nvPr/>
        </p:nvPicPr>
        <p:blipFill>
          <a:blip r:embed="rId5"/>
          <a:stretch>
            <a:fillRect/>
          </a:stretch>
        </p:blipFill>
        <p:spPr>
          <a:xfrm>
            <a:off x="4569524" y="2001933"/>
            <a:ext cx="3814951" cy="780778"/>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4262437" y="3581162"/>
            <a:ext cx="4800600" cy="830997"/>
          </a:xfrm>
          <a:prstGeom prst="rect">
            <a:avLst/>
          </a:prstGeom>
          <a:solidFill>
            <a:schemeClr val="bg1"/>
          </a:solidFill>
          <a:ln w="22225">
            <a:solidFill>
              <a:schemeClr val="accent3">
                <a:lumMod val="50000"/>
              </a:schemeClr>
            </a:solidFill>
          </a:ln>
        </p:spPr>
        <p:txBody>
          <a:bodyPr wrap="square">
            <a:spAutoFit/>
          </a:bodyPr>
          <a:lstStyle/>
          <a:p>
            <a:pPr algn="just"/>
            <a:r>
              <a:rPr lang="en-IN" sz="1600"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304800" y="4724400"/>
            <a:ext cx="3538930" cy="695940"/>
          </a:xfrm>
          <a:prstGeom prst="rect">
            <a:avLst/>
          </a:prstGeom>
        </p:spPr>
      </p:pic>
      <p:pic>
        <p:nvPicPr>
          <p:cNvPr id="8" name="Picture 7"/>
          <p:cNvPicPr>
            <a:picLocks noChangeAspect="1"/>
          </p:cNvPicPr>
          <p:nvPr/>
        </p:nvPicPr>
        <p:blipFill>
          <a:blip r:embed="rId3"/>
          <a:stretch>
            <a:fillRect/>
          </a:stretch>
        </p:blipFill>
        <p:spPr>
          <a:xfrm>
            <a:off x="4962526" y="4676449"/>
            <a:ext cx="4029074" cy="791842"/>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DEPT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803585113"/>
              </p:ext>
            </p:extLst>
          </p:nvPr>
        </p:nvGraphicFramePr>
        <p:xfrm>
          <a:off x="111825" y="3225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35201371"/>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700081"/>
            <a:ext cx="1633781" cy="523220"/>
          </a:xfrm>
          <a:prstGeom prst="rect">
            <a:avLst/>
          </a:prstGeom>
        </p:spPr>
        <p:txBody>
          <a:bodyPr wrap="none">
            <a:spAutoFit/>
          </a:bodyPr>
          <a:lstStyle/>
          <a:p>
            <a:r>
              <a:rPr lang="en-US" sz="2800" dirty="0">
                <a:solidFill>
                  <a:srgbClr val="DC525C"/>
                </a:solidFill>
                <a:latin typeface="Segoe UI Light" panose="020B0502040204020203" pitchFamily="34" charset="0"/>
                <a:cs typeface="Segoe UI Light" panose="020B0502040204020203" pitchFamily="34" charset="0"/>
              </a:rPr>
              <a:t>In MySQL</a:t>
            </a:r>
            <a:endParaRPr lang="en-IN" sz="2800" dirty="0"/>
          </a:p>
        </p:txBody>
      </p:sp>
      <p:sp>
        <p:nvSpPr>
          <p:cNvPr id="10" name="Rectangle 9"/>
          <p:cNvSpPr/>
          <p:nvPr/>
        </p:nvSpPr>
        <p:spPr>
          <a:xfrm>
            <a:off x="4724400" y="4038600"/>
            <a:ext cx="4343400" cy="1200329"/>
          </a:xfrm>
          <a:prstGeom prst="rect">
            <a:avLst/>
          </a:prstGeom>
          <a:solidFill>
            <a:schemeClr val="bg1"/>
          </a:solidFill>
        </p:spPr>
        <p:txBody>
          <a:bodyPr wrap="square">
            <a:spAutoFit/>
          </a:bodyPr>
          <a:lstStyle/>
          <a:p>
            <a:pPr algn="just"/>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228600" y="1143000"/>
            <a:ext cx="8686800" cy="1323439"/>
          </a:xfrm>
          <a:prstGeom prst="rect">
            <a:avLst/>
          </a:prstGeom>
        </p:spPr>
        <p:txBody>
          <a:bodyPr wrap="square">
            <a:spAutoFit/>
          </a:bodyPr>
          <a:lstStyle/>
          <a:p>
            <a:r>
              <a:rPr lang="en-IN" sz="2000" b="1" dirty="0">
                <a:solidFill>
                  <a:srgbClr val="0089A4"/>
                </a:solidFill>
                <a:latin typeface="arial" panose="020B0604020202020204" pitchFamily="34" charset="0"/>
              </a:rPr>
              <a:t>Natural</a:t>
            </a:r>
            <a:r>
              <a:rPr lang="en-IN" sz="2000" dirty="0">
                <a:solidFill>
                  <a:srgbClr val="0089A4"/>
                </a:solidFill>
                <a:latin typeface="arial" panose="020B0604020202020204" pitchFamily="34" charset="0"/>
              </a:rPr>
              <a:t> numbers are the set of positive integers, that is, integers from 1 to ∞ excluding fractional n decimal part. They are </a:t>
            </a:r>
            <a:r>
              <a:rPr lang="en-IN" sz="2000" b="1" dirty="0">
                <a:solidFill>
                  <a:srgbClr val="0089A4"/>
                </a:solidFill>
                <a:latin typeface="arial" panose="020B0604020202020204" pitchFamily="34" charset="0"/>
              </a:rPr>
              <a:t>whole</a:t>
            </a:r>
            <a:r>
              <a:rPr lang="en-IN" sz="2000"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92286" y="4590871"/>
            <a:ext cx="5551714" cy="1200329"/>
          </a:xfrm>
          <a:prstGeom prst="rect">
            <a:avLst/>
          </a:prstGeom>
        </p:spPr>
        <p:txBody>
          <a:bodyPr wrap="square">
            <a:spAutoFit/>
          </a:bodyPr>
          <a:lstStyle/>
          <a:p>
            <a:r>
              <a:rPr lang="en-IN" dirty="0">
                <a:solidFill>
                  <a:srgbClr val="0070C0"/>
                </a:solidFill>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28649"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3048000"/>
            <a:ext cx="3276600" cy="3200400"/>
            <a:chOff x="5564023" y="2819902"/>
            <a:chExt cx="3642125" cy="37070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2" y="2998089"/>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819902"/>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4170" y="3135086"/>
            <a:ext cx="8817429"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degree, cardinality, domain, and union </a:t>
            </a:r>
            <a:r>
              <a:rPr lang="en-IN" sz="3600" b="1" i="1" dirty="0">
                <a:solidFill>
                  <a:srgbClr val="FF9900"/>
                </a:solidFill>
                <a:latin typeface="Arial" pitchFamily="34" charset="0"/>
                <a:cs typeface="Arial" pitchFamily="34" charset="0"/>
              </a:rPr>
              <a:t>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domain constraint 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b="1" i="1" dirty="0">
                <a:solidFill>
                  <a:srgbClr val="0089A4"/>
                </a:solidFill>
                <a:latin typeface="Gentium Basic"/>
              </a:rPr>
              <a:t>entity integrity, referential integrity and domain integrity</a:t>
            </a:r>
            <a:r>
              <a:rPr lang="en-IN" dirty="0">
                <a:solidFill>
                  <a:srgbClr val="0089A4"/>
                </a:solidFill>
                <a:latin typeface="Gentium Basic"/>
              </a:rPr>
              <a:t>:</a:t>
            </a:r>
            <a:endParaRPr lang="en-IN" dirty="0"/>
          </a:p>
        </p:txBody>
      </p:sp>
      <p:sp>
        <p:nvSpPr>
          <p:cNvPr id="8" name="Rectangle 7"/>
          <p:cNvSpPr/>
          <p:nvPr/>
        </p:nvSpPr>
        <p:spPr>
          <a:xfrm>
            <a:off x="0" y="7937"/>
            <a:ext cx="4942114" cy="769441"/>
          </a:xfrm>
          <a:prstGeom prst="rect">
            <a:avLst/>
          </a:prstGeom>
        </p:spPr>
        <p:txBody>
          <a:bodyPr wrap="square">
            <a:spAutoFit/>
          </a:bodyPr>
          <a:lstStyle/>
          <a:p>
            <a:r>
              <a:rPr lang="en-IN" sz="2200" dirty="0">
                <a:solidFill>
                  <a:srgbClr val="C74C49"/>
                </a:solidFill>
              </a:rPr>
              <a:t>Data integrity refers to the correctness and completeness of </a:t>
            </a:r>
            <a:r>
              <a:rPr lang="en-IN" sz="2200" dirty="0" smtClean="0">
                <a:solidFill>
                  <a:srgbClr val="C74C49"/>
                </a:solidFill>
              </a:rPr>
              <a:t>data.</a:t>
            </a:r>
            <a:endParaRPr lang="en-IN" sz="22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3200400"/>
            <a:ext cx="8826500" cy="1015663"/>
          </a:xfrm>
          <a:prstGeom prst="rect">
            <a:avLst/>
          </a:prstGeom>
        </p:spPr>
        <p:txBody>
          <a:bodyPr wrap="square">
            <a:spAutoFit/>
          </a:bodyPr>
          <a:lstStyle/>
          <a:p>
            <a:pPr algn="just"/>
            <a:r>
              <a:rPr lang="en-IN" sz="20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000" b="1" dirty="0">
                <a:solidFill>
                  <a:srgbClr val="000000"/>
                </a:solidFill>
                <a:latin typeface="Segoe UI Light" panose="020B0502040204020203" pitchFamily="34" charset="0"/>
                <a:cs typeface="Segoe UI Light" panose="020B0502040204020203" pitchFamily="34" charset="0"/>
              </a:rPr>
              <a:t>transactional </a:t>
            </a:r>
            <a:r>
              <a:rPr lang="en-IN" sz="2000" dirty="0">
                <a:solidFill>
                  <a:srgbClr val="000000"/>
                </a:solidFill>
                <a:latin typeface="Segoe UI Light" panose="020B0502040204020203" pitchFamily="34" charset="0"/>
                <a:cs typeface="Segoe UI Light" panose="020B0502040204020203" pitchFamily="34" charset="0"/>
              </a:rPr>
              <a:t>and</a:t>
            </a:r>
            <a:r>
              <a:rPr lang="en-IN" sz="2000" b="1" dirty="0">
                <a:solidFill>
                  <a:srgbClr val="000000"/>
                </a:solidFill>
                <a:latin typeface="Segoe UI Light" panose="020B0502040204020203" pitchFamily="34" charset="0"/>
                <a:cs typeface="Segoe UI Light" panose="020B0502040204020203" pitchFamily="34" charset="0"/>
              </a:rPr>
              <a:t> non-transactional.</a:t>
            </a:r>
            <a:endParaRPr lang="en-IN"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InnoDB</a:t>
            </a:r>
            <a:r>
              <a:rPr lang="en-IN" sz="2000" dirty="0">
                <a:solidFill>
                  <a:srgbClr val="000000"/>
                </a:solidFill>
                <a:latin typeface="Segoe UI Light" panose="020B0502040204020203" pitchFamily="34" charset="0"/>
                <a:cs typeface="Segoe UI Light" panose="020B0502040204020203" pitchFamily="34" charset="0"/>
              </a:rPr>
              <a:t> is the most widely used storage engine with transaction support</a:t>
            </a:r>
            <a:r>
              <a:rPr lang="en-IN" sz="2000">
                <a:solidFill>
                  <a:srgbClr val="000000"/>
                </a:solidFill>
                <a:latin typeface="Segoe UI Light" panose="020B0502040204020203" pitchFamily="34" charset="0"/>
                <a:cs typeface="Segoe UI Light" panose="020B0502040204020203" pitchFamily="34" charset="0"/>
              </a:rPr>
              <a:t>. </a:t>
            </a:r>
            <a:r>
              <a:rPr lang="en-IN" sz="2000" smtClean="0">
                <a:solidFill>
                  <a:srgbClr val="000000"/>
                </a:solidFill>
                <a:latin typeface="Segoe UI Light" panose="020B0502040204020203" pitchFamily="34" charset="0"/>
                <a:cs typeface="Segoe UI Light" panose="020B0502040204020203" pitchFamily="34" charset="0"/>
              </a:rPr>
              <a:t>It </a:t>
            </a:r>
            <a:r>
              <a:rPr lang="en-IN" sz="2000" dirty="0">
                <a:solidFill>
                  <a:srgbClr val="000000"/>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MyISAM</a:t>
            </a:r>
            <a:r>
              <a:rPr lang="en-IN" sz="2000" dirty="0">
                <a:solidFill>
                  <a:srgbClr val="000000"/>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Memory</a:t>
            </a:r>
            <a:r>
              <a:rPr lang="en-IN" sz="2000" dirty="0">
                <a:solidFill>
                  <a:srgbClr val="000000"/>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CSV</a:t>
            </a:r>
            <a:r>
              <a:rPr lang="en-IN" sz="2000" dirty="0">
                <a:solidFill>
                  <a:srgbClr val="000000"/>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0000"/>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5029200" y="76200"/>
            <a:ext cx="40386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19150</TotalTime>
  <Words>28261</Words>
  <Application>Microsoft Office PowerPoint</Application>
  <PresentationFormat>On-screen Show (4:3)</PresentationFormat>
  <Paragraphs>3882</Paragraphs>
  <Slides>440</Slides>
  <Notes>4</Notes>
  <HiddenSlides>38</HiddenSlides>
  <MMClips>0</MMClips>
  <ScaleCrop>false</ScaleCrop>
  <HeadingPairs>
    <vt:vector size="6" baseType="variant">
      <vt:variant>
        <vt:lpstr>Fonts Used</vt:lpstr>
      </vt:variant>
      <vt:variant>
        <vt:i4>30</vt:i4>
      </vt:variant>
      <vt:variant>
        <vt:lpstr>Theme</vt:lpstr>
      </vt:variant>
      <vt:variant>
        <vt:i4>1</vt:i4>
      </vt:variant>
      <vt:variant>
        <vt:lpstr>Slide Titles</vt:lpstr>
      </vt:variant>
      <vt:variant>
        <vt:i4>440</vt:i4>
      </vt:variant>
    </vt:vector>
  </HeadingPairs>
  <TitlesOfParts>
    <vt:vector size="471" baseType="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3881</cp:revision>
  <dcterms:created xsi:type="dcterms:W3CDTF">2015-10-09T06:09:34Z</dcterms:created>
  <dcterms:modified xsi:type="dcterms:W3CDTF">2018-05-16T05:30:09Z</dcterms:modified>
</cp:coreProperties>
</file>