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71" r:id="rId299"/>
    <p:sldId id="1572" r:id="rId300"/>
    <p:sldId id="1573" r:id="rId301"/>
    <p:sldId id="1574" r:id="rId302"/>
    <p:sldId id="1087" r:id="rId3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37135</TotalTime>
  <Words>29371</Words>
  <Application>Microsoft Office PowerPoint</Application>
  <PresentationFormat>Widescreen</PresentationFormat>
  <Paragraphs>2964</Paragraphs>
  <Slides>302</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302</vt:i4>
      </vt:variant>
    </vt:vector>
  </HeadingPairs>
  <TitlesOfParts>
    <vt:vector size="32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7728</cp:revision>
  <dcterms:created xsi:type="dcterms:W3CDTF">2015-10-09T06:09:34Z</dcterms:created>
  <dcterms:modified xsi:type="dcterms:W3CDTF">2024-06-11T06:19:12Z</dcterms:modified>
</cp:coreProperties>
</file>