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03-10-2022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10/3/2022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62779392"/>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41041954"/>
              </p:ext>
            </p:extLst>
          </p:nvPr>
        </p:nvGraphicFramePr>
        <p:xfrm>
          <a:off x="262800" y="836712"/>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10418840"/>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28248646"/>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3914854" cy="369332"/>
          </a:xfrm>
          <a:prstGeom prst="rect">
            <a:avLst/>
          </a:prstGeom>
        </p:spPr>
        <p:txBody>
          <a:bodyPr wrap="none">
            <a:spAutoFit/>
          </a:bodyPr>
          <a:lstStyle/>
          <a:p>
            <a:r>
              <a:rPr lang="en-US" b="1" i="1" dirty="0">
                <a:solidFill>
                  <a:srgbClr val="036883"/>
                </a:solidFill>
                <a:latin typeface="Palatino Linotype" panose="02040502050505030304" pitchFamily="18" charset="0"/>
              </a:rPr>
              <a:t>Row-oriented and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35350</TotalTime>
  <Words>22841</Words>
  <Application>Microsoft Office PowerPoint</Application>
  <PresentationFormat>Widescreen</PresentationFormat>
  <Paragraphs>2256</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7146</cp:revision>
  <dcterms:created xsi:type="dcterms:W3CDTF">2015-10-09T06:09:34Z</dcterms:created>
  <dcterms:modified xsi:type="dcterms:W3CDTF">2022-10-03T05:36:31Z</dcterms:modified>
</cp:coreProperties>
</file>