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db.emp.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{_id: { job: "$job", deptno: "$deptno“ }, count :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479376" y="2854097"/>
            <a:ext cx="11233248" cy="430887"/>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479376" y="3731459"/>
            <a:ext cx="1123324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29603</TotalTime>
  <Words>10315</Words>
  <Application>Microsoft Office PowerPoint</Application>
  <PresentationFormat>Widescreen</PresentationFormat>
  <Paragraphs>1078</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5773</cp:revision>
  <dcterms:created xsi:type="dcterms:W3CDTF">2015-10-09T06:09:34Z</dcterms:created>
  <dcterms:modified xsi:type="dcterms:W3CDTF">2020-12-16T12:29:27Z</dcterms:modified>
</cp:coreProperties>
</file>