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265" r:id="rId185"/>
    <p:sldId id="1266" r:id="rId186"/>
    <p:sldId id="1216" r:id="rId187"/>
    <p:sldId id="1092" r:id="rId188"/>
    <p:sldId id="1251" r:id="rId189"/>
    <p:sldId id="1252" r:id="rId190"/>
    <p:sldId id="1269" r:id="rId191"/>
    <p:sldId id="1270" r:id="rId192"/>
    <p:sldId id="1596" r:id="rId193"/>
    <p:sldId id="1597" r:id="rId194"/>
    <p:sldId id="1271" r:id="rId195"/>
    <p:sldId id="1272" r:id="rId196"/>
    <p:sldId id="1219" r:id="rId197"/>
    <p:sldId id="1204" r:id="rId198"/>
    <p:sldId id="1338" r:id="rId199"/>
    <p:sldId id="1339" r:id="rId200"/>
    <p:sldId id="1346" r:id="rId201"/>
    <p:sldId id="1347" r:id="rId202"/>
    <p:sldId id="1528" r:id="rId203"/>
    <p:sldId id="1529" r:id="rId204"/>
    <p:sldId id="1530" r:id="rId205"/>
    <p:sldId id="1531" r:id="rId206"/>
    <p:sldId id="1590" r:id="rId207"/>
    <p:sldId id="1591" r:id="rId208"/>
    <p:sldId id="1592" r:id="rId209"/>
    <p:sldId id="1593" r:id="rId210"/>
    <p:sldId id="1408" r:id="rId211"/>
    <p:sldId id="1409" r:id="rId212"/>
    <p:sldId id="1605" r:id="rId213"/>
    <p:sldId id="1315" r:id="rId214"/>
    <p:sldId id="1535" r:id="rId215"/>
    <p:sldId id="1532" r:id="rId216"/>
    <p:sldId id="1316" r:id="rId217"/>
    <p:sldId id="1318" r:id="rId218"/>
    <p:sldId id="1292" r:id="rId219"/>
    <p:sldId id="1301" r:id="rId220"/>
    <p:sldId id="1302" r:id="rId221"/>
    <p:sldId id="1294" r:id="rId222"/>
    <p:sldId id="1293" r:id="rId223"/>
    <p:sldId id="1295" r:id="rId224"/>
    <p:sldId id="1296" r:id="rId225"/>
    <p:sldId id="1297" r:id="rId226"/>
    <p:sldId id="1303" r:id="rId227"/>
    <p:sldId id="1304" r:id="rId228"/>
    <p:sldId id="954" r:id="rId229"/>
    <p:sldId id="1307" r:id="rId230"/>
    <p:sldId id="1359" r:id="rId231"/>
    <p:sldId id="1360" r:id="rId232"/>
    <p:sldId id="1364" r:id="rId233"/>
    <p:sldId id="1363" r:id="rId234"/>
    <p:sldId id="788" r:id="rId235"/>
    <p:sldId id="1499" r:id="rId236"/>
    <p:sldId id="1422" r:id="rId237"/>
    <p:sldId id="1514" r:id="rId238"/>
    <p:sldId id="1516" r:id="rId239"/>
    <p:sldId id="1519" r:id="rId240"/>
    <p:sldId id="1515" r:id="rId241"/>
    <p:sldId id="1518" r:id="rId242"/>
    <p:sldId id="1423" r:id="rId243"/>
    <p:sldId id="1436" r:id="rId244"/>
    <p:sldId id="1437" r:id="rId245"/>
    <p:sldId id="1424" r:id="rId246"/>
    <p:sldId id="1441" r:id="rId247"/>
    <p:sldId id="1442" r:id="rId248"/>
    <p:sldId id="1520" r:id="rId249"/>
    <p:sldId id="1443" r:id="rId250"/>
    <p:sldId id="1444" r:id="rId251"/>
    <p:sldId id="1445" r:id="rId252"/>
    <p:sldId id="1446" r:id="rId253"/>
    <p:sldId id="1447" r:id="rId254"/>
    <p:sldId id="1521" r:id="rId255"/>
    <p:sldId id="1426" r:id="rId256"/>
    <p:sldId id="1438" r:id="rId257"/>
    <p:sldId id="1439" r:id="rId258"/>
    <p:sldId id="1448" r:id="rId259"/>
    <p:sldId id="1449" r:id="rId260"/>
    <p:sldId id="1450" r:id="rId261"/>
    <p:sldId id="1522" r:id="rId262"/>
    <p:sldId id="1440" r:id="rId263"/>
    <p:sldId id="1455" r:id="rId264"/>
    <p:sldId id="1456" r:id="rId265"/>
    <p:sldId id="1523" r:id="rId266"/>
    <p:sldId id="1524" r:id="rId267"/>
    <p:sldId id="1525" r:id="rId268"/>
    <p:sldId id="1526" r:id="rId269"/>
    <p:sldId id="1527" r:id="rId270"/>
    <p:sldId id="1500" r:id="rId271"/>
    <p:sldId id="1620" r:id="rId272"/>
    <p:sldId id="1457" r:id="rId273"/>
    <p:sldId id="1498" r:id="rId274"/>
    <p:sldId id="1474" r:id="rId275"/>
    <p:sldId id="1475" r:id="rId276"/>
    <p:sldId id="1476" r:id="rId277"/>
    <p:sldId id="1477" r:id="rId278"/>
    <p:sldId id="1478" r:id="rId279"/>
    <p:sldId id="1479" r:id="rId280"/>
    <p:sldId id="1626" r:id="rId281"/>
    <p:sldId id="1627" r:id="rId282"/>
    <p:sldId id="1628" r:id="rId283"/>
    <p:sldId id="1631" r:id="rId284"/>
    <p:sldId id="1630" r:id="rId285"/>
    <p:sldId id="1629" r:id="rId286"/>
    <p:sldId id="1501" r:id="rId287"/>
    <p:sldId id="1513" r:id="rId288"/>
    <p:sldId id="1623" r:id="rId289"/>
    <p:sldId id="1621" r:id="rId290"/>
    <p:sldId id="1622" r:id="rId291"/>
    <p:sldId id="1502" r:id="rId292"/>
    <p:sldId id="1539" r:id="rId293"/>
    <p:sldId id="1503" r:id="rId294"/>
    <p:sldId id="1568" r:id="rId295"/>
    <p:sldId id="1600" r:id="rId296"/>
    <p:sldId id="1601" r:id="rId297"/>
    <p:sldId id="1602" r:id="rId298"/>
    <p:sldId id="1586" r:id="rId299"/>
    <p:sldId id="1587" r:id="rId300"/>
    <p:sldId id="1588" r:id="rId301"/>
    <p:sldId id="1505" r:id="rId302"/>
    <p:sldId id="1617" r:id="rId303"/>
    <p:sldId id="1616" r:id="rId304"/>
    <p:sldId id="1537" r:id="rId305"/>
    <p:sldId id="1550" r:id="rId306"/>
    <p:sldId id="1538" r:id="rId307"/>
    <p:sldId id="1506" r:id="rId308"/>
    <p:sldId id="1583" r:id="rId309"/>
    <p:sldId id="1579" r:id="rId310"/>
    <p:sldId id="1615" r:id="rId311"/>
    <p:sldId id="1598" r:id="rId312"/>
    <p:sldId id="1589" r:id="rId313"/>
    <p:sldId id="1536" r:id="rId314"/>
    <p:sldId id="1604" r:id="rId315"/>
    <p:sldId id="1508" r:id="rId316"/>
    <p:sldId id="1581" r:id="rId317"/>
    <p:sldId id="1582" r:id="rId318"/>
    <p:sldId id="1577" r:id="rId319"/>
    <p:sldId id="1580" r:id="rId320"/>
    <p:sldId id="1564" r:id="rId321"/>
    <p:sldId id="1563" r:id="rId322"/>
    <p:sldId id="1540" r:id="rId323"/>
    <p:sldId id="1567" r:id="rId324"/>
    <p:sldId id="1541" r:id="rId325"/>
    <p:sldId id="1619" r:id="rId326"/>
    <p:sldId id="1562" r:id="rId327"/>
    <p:sldId id="1565" r:id="rId328"/>
    <p:sldId id="1569" r:id="rId329"/>
    <p:sldId id="1575" r:id="rId330"/>
    <p:sldId id="1576" r:id="rId331"/>
    <p:sldId id="1566" r:id="rId332"/>
    <p:sldId id="1552" r:id="rId333"/>
    <p:sldId id="1553" r:id="rId334"/>
    <p:sldId id="1578" r:id="rId335"/>
    <p:sldId id="1570" r:id="rId336"/>
    <p:sldId id="1599" r:id="rId337"/>
    <p:sldId id="1571" r:id="rId338"/>
    <p:sldId id="1572" r:id="rId339"/>
    <p:sldId id="1573" r:id="rId340"/>
    <p:sldId id="1574" r:id="rId341"/>
    <p:sldId id="1087" r:id="rId342"/>
    <p:sldId id="1633" r:id="rId343"/>
    <p:sldId id="1634" r:id="rId344"/>
    <p:sldId id="1635" r:id="rId345"/>
    <p:sldId id="1636" r:id="rId3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66" d="100"/>
          <a:sy n="66" d="100"/>
        </p:scale>
        <p:origin x="1229" y="245"/>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commentAuthors" Target="commentAuthor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viewProps" Target="view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4/24/2025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4/24/2025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4/24/2025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4/24/2025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3200"/>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6063198"/>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endParaRPr lang="en-IN" sz="500" dirty="0">
              <a:solidFill>
                <a:srgbClr val="225588"/>
              </a:solidFill>
              <a:latin typeface="Consolas" panose="020B0609020204030204" pitchFamily="49" charset="0"/>
            </a:endParaRPr>
          </a:p>
          <a:p>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movie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movie.</a:t>
            </a:r>
            <a:r>
              <a:rPr lang="en-IN" dirty="0">
                <a:solidFill>
                  <a:srgbClr val="DDBB88"/>
                </a:solidFill>
                <a:latin typeface="Consolas" panose="020B0609020204030204" pitchFamily="49" charset="0"/>
              </a:rPr>
              <a:t>find</a:t>
            </a:r>
            <a:r>
              <a:rPr lang="en-IN" dirty="0">
                <a:solidFill>
                  <a:srgbClr val="6688CC"/>
                </a:solidFill>
                <a:latin typeface="Consolas" panose="020B0609020204030204" pitchFamily="49" charset="0"/>
              </a:rPr>
              <a:t>({ genres:</a:t>
            </a:r>
            <a:r>
              <a:rPr lang="en-IN" dirty="0">
                <a:solidFill>
                  <a:srgbClr val="22AA44"/>
                </a:solidFill>
                <a:latin typeface="Consolas" panose="020B0609020204030204" pitchFamily="49" charset="0"/>
              </a:rPr>
              <a:t> /</a:t>
            </a:r>
            <a:r>
              <a:rPr lang="en-IN" dirty="0">
                <a:solidFill>
                  <a:srgbClr val="225588"/>
                </a:solidFill>
                <a:latin typeface="Consolas" panose="020B0609020204030204" pitchFamily="49" charset="0"/>
              </a:rPr>
              <a:t>^</a:t>
            </a:r>
            <a:r>
              <a:rPr lang="en-IN" dirty="0">
                <a:solidFill>
                  <a:srgbClr val="22AA44"/>
                </a:solidFill>
                <a:latin typeface="Consolas" panose="020B0609020204030204" pitchFamily="49" charset="0"/>
              </a:rPr>
              <a:t>H/</a:t>
            </a:r>
            <a:r>
              <a:rPr lang="en-IN" dirty="0">
                <a:solidFill>
                  <a:srgbClr val="6688CC"/>
                </a:solidFill>
                <a:latin typeface="Consolas" panose="020B0609020204030204" pitchFamily="49" charset="0"/>
              </a:rPr>
              <a:t> }, { </a:t>
            </a:r>
            <a:r>
              <a:rPr lang="en-IN" b="1" dirty="0">
                <a:solidFill>
                  <a:srgbClr val="225588"/>
                </a:solidFill>
                <a:latin typeface="Consolas" panose="020B0609020204030204" pitchFamily="49" charset="0"/>
              </a:rPr>
              <a:t>projection</a:t>
            </a:r>
            <a:r>
              <a:rPr lang="en-IN" dirty="0">
                <a:solidFill>
                  <a:srgbClr val="6688CC"/>
                </a:solidFill>
                <a:latin typeface="Consolas" panose="020B0609020204030204" pitchFamily="49" charset="0"/>
              </a:rPr>
              <a:t>: { _id: </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Title: </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 genres: </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 });</a:t>
            </a:r>
          </a:p>
          <a:p>
            <a:br>
              <a:rPr lang="en-IN" sz="500" dirty="0">
                <a:solidFill>
                  <a:srgbClr val="6688CC"/>
                </a:solidFill>
                <a:latin typeface="Consolas" panose="020B0609020204030204" pitchFamily="49" charset="0"/>
              </a:rPr>
            </a:b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(doc.Title, doc.genres);</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"Client 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6063198"/>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endParaRPr lang="en-IN" sz="500" dirty="0">
              <a:solidFill>
                <a:srgbClr val="225588"/>
              </a:solidFill>
              <a:latin typeface="Consolas" panose="020B0609020204030204" pitchFamily="49" charset="0"/>
            </a:endParaRPr>
          </a:p>
          <a:p>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"emp"</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movie.</a:t>
            </a:r>
            <a:r>
              <a:rPr lang="en-IN" dirty="0">
                <a:solidFill>
                  <a:srgbClr val="DDBB88"/>
                </a:solidFill>
                <a:latin typeface="Consolas" panose="020B0609020204030204" pitchFamily="49" charset="0"/>
              </a:rPr>
              <a:t>find</a:t>
            </a:r>
            <a:r>
              <a:rPr lang="en-IN" dirty="0">
                <a:solidFill>
                  <a:srgbClr val="6688CC"/>
                </a:solidFill>
                <a:latin typeface="Consolas" panose="020B0609020204030204" pitchFamily="49" charset="0"/>
              </a:rPr>
              <a:t>({ phone: { </a:t>
            </a:r>
            <a:r>
              <a:rPr lang="en-IN" b="0" i="1" dirty="0">
                <a:solidFill>
                  <a:srgbClr val="FB9A4B"/>
                </a:solidFill>
                <a:effectLst/>
                <a:latin typeface="Consolas" panose="020B0609020204030204" pitchFamily="49" charset="0"/>
              </a:rPr>
              <a:t>$exists</a:t>
            </a:r>
            <a:r>
              <a:rPr lang="en-IN" dirty="0">
                <a:solidFill>
                  <a:srgbClr val="6688CC"/>
                </a:solidFill>
                <a:latin typeface="Consolas" panose="020B0609020204030204" pitchFamily="49" charset="0"/>
              </a:rPr>
              <a:t>: </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 }, { </a:t>
            </a:r>
            <a:r>
              <a:rPr lang="en-IN" b="1" dirty="0">
                <a:solidFill>
                  <a:srgbClr val="225588"/>
                </a:solidFill>
                <a:latin typeface="Consolas" panose="020B0609020204030204" pitchFamily="49" charset="0"/>
              </a:rPr>
              <a:t>projection</a:t>
            </a:r>
            <a:r>
              <a:rPr lang="en-IN" dirty="0">
                <a:solidFill>
                  <a:srgbClr val="6688CC"/>
                </a:solidFill>
                <a:latin typeface="Consolas" panose="020B0609020204030204" pitchFamily="49" charset="0"/>
              </a:rPr>
              <a:t>: { _id: </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Title: </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 genres: </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 });</a:t>
            </a:r>
          </a:p>
          <a:p>
            <a:br>
              <a:rPr lang="en-IN" sz="500" dirty="0">
                <a:solidFill>
                  <a:srgbClr val="6688CC"/>
                </a:solidFill>
                <a:latin typeface="Consolas" panose="020B0609020204030204" pitchFamily="49" charset="0"/>
              </a:rPr>
            </a:b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(doc.Title, doc.genres);</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"Client 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17195"/>
            <a:ext cx="11664000" cy="6340197"/>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endParaRPr lang="en-IN" sz="500" dirty="0">
              <a:solidFill>
                <a:srgbClr val="6688CC"/>
              </a:solidFill>
              <a:latin typeface="Consolas" panose="020B0609020204030204" pitchFamily="49" charset="0"/>
            </a:endParaRPr>
          </a:p>
          <a:p>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find</a:t>
            </a:r>
            <a:r>
              <a:rPr lang="en-IN" dirty="0">
                <a:solidFill>
                  <a:srgbClr val="6688CC"/>
                </a:solidFill>
                <a:latin typeface="Consolas" panose="020B0609020204030204" pitchFamily="49" charset="0"/>
              </a:rPr>
              <a:t>({color:</a:t>
            </a:r>
            <a:r>
              <a:rPr lang="en-IN" dirty="0">
                <a:solidFill>
                  <a:srgbClr val="22AA44"/>
                </a:solidFill>
                <a:latin typeface="Consolas" panose="020B0609020204030204" pitchFamily="49" charset="0"/>
              </a:rPr>
              <a:t>'Eastman'</a:t>
            </a:r>
            <a:r>
              <a:rPr lang="en-IN" dirty="0">
                <a:solidFill>
                  <a:srgbClr val="6688CC"/>
                </a:solidFill>
                <a:latin typeface="Consolas" panose="020B0609020204030204" pitchFamily="49" charset="0"/>
              </a:rPr>
              <a:t>, language:</a:t>
            </a:r>
            <a:r>
              <a:rPr lang="en-IN" dirty="0">
                <a:solidFill>
                  <a:srgbClr val="22AA44"/>
                </a:solidFill>
                <a:latin typeface="Consolas" panose="020B0609020204030204" pitchFamily="49" charset="0"/>
              </a:rPr>
              <a:t>"Hindi"</a:t>
            </a:r>
            <a:r>
              <a:rPr lang="en-IN" dirty="0">
                <a:solidFill>
                  <a:srgbClr val="6688CC"/>
                </a:solidFill>
                <a:latin typeface="Consolas" panose="020B0609020204030204" pitchFamily="49" charset="0"/>
              </a:rPr>
              <a:t>, genres:</a:t>
            </a:r>
            <a:r>
              <a:rPr lang="en-IN" dirty="0">
                <a:solidFill>
                  <a:srgbClr val="22AA44"/>
                </a:solidFill>
                <a:latin typeface="Consolas" panose="020B0609020204030204" pitchFamily="49" charset="0"/>
              </a:rPr>
              <a:t>"Comedy"</a:t>
            </a:r>
            <a:r>
              <a:rPr lang="en-IN" dirty="0">
                <a:solidFill>
                  <a:srgbClr val="6688CC"/>
                </a:solidFill>
                <a:latin typeface="Consolas" panose="020B0609020204030204" pitchFamily="49" charset="0"/>
              </a:rPr>
              <a:t>}, { </a:t>
            </a:r>
            <a:r>
              <a:rPr lang="en-IN" b="1" dirty="0">
                <a:solidFill>
                  <a:srgbClr val="225588"/>
                </a:solidFill>
                <a:latin typeface="Consolas" panose="020B0609020204030204" pitchFamily="49" charset="0"/>
              </a:rPr>
              <a:t>projection</a:t>
            </a:r>
            <a:r>
              <a:rPr lang="en-IN" dirty="0">
                <a:solidFill>
                  <a:srgbClr val="6688CC"/>
                </a:solidFill>
                <a:latin typeface="Consolas" panose="020B0609020204030204" pitchFamily="49" charset="0"/>
              </a:rPr>
              <a:t>:{_id:</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color: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title:</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 language:</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genres:</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"Client 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620688"/>
            <a:ext cx="11664000" cy="6124754"/>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sz="900" dirty="0">
                <a:solidFill>
                  <a:srgbClr val="6688CC"/>
                </a:solidFill>
                <a:latin typeface="Consolas" panose="020B0609020204030204" pitchFamily="49" charset="0"/>
              </a:rPr>
              <a:t>  </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a:t>
            </a:r>
            <a:r>
              <a:rPr lang="en-IN" dirty="0">
                <a:solidFill>
                  <a:srgbClr val="B22251"/>
                </a:solidFill>
                <a:latin typeface="Consolas" panose="020B0609020204030204" pitchFamily="49" charset="0"/>
              </a:rPr>
              <a:t>query</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 country: </a:t>
            </a:r>
            <a:r>
              <a:rPr lang="en-IN" dirty="0">
                <a:solidFill>
                  <a:srgbClr val="22AA44"/>
                </a:solidFill>
                <a:latin typeface="Consolas" panose="020B0609020204030204" pitchFamily="49" charset="0"/>
              </a:rPr>
              <a:t>'USA' </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a:t>
            </a:r>
            <a:r>
              <a:rPr lang="en-IN" dirty="0">
                <a:solidFill>
                  <a:srgbClr val="B22251"/>
                </a:solidFill>
                <a:latin typeface="Consolas" panose="020B0609020204030204" pitchFamily="49" charset="0"/>
              </a:rPr>
              <a:t>fieldList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 _id:</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color: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director: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title:</a:t>
            </a:r>
            <a:r>
              <a:rPr lang="en-IN" dirty="0">
                <a:solidFill>
                  <a:srgbClr val="22AA44"/>
                </a:solidFill>
                <a:latin typeface="Consolas" panose="020B0609020204030204" pitchFamily="49" charset="0"/>
              </a:rPr>
              <a:t>'$movie_title'</a:t>
            </a:r>
            <a:r>
              <a:rPr lang="en-IN" dirty="0">
                <a:solidFill>
                  <a:srgbClr val="F280D0"/>
                </a:solidFill>
                <a:latin typeface="Consolas" panose="020B0609020204030204" pitchFamily="49" charset="0"/>
              </a:rPr>
              <a:t> </a:t>
            </a:r>
            <a:r>
              <a:rPr lang="en-IN"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find</a:t>
            </a:r>
            <a:r>
              <a:rPr lang="en-IN" dirty="0">
                <a:solidFill>
                  <a:srgbClr val="6688CC"/>
                </a:solidFill>
                <a:latin typeface="Consolas" panose="020B0609020204030204" pitchFamily="49" charset="0"/>
              </a:rPr>
              <a:t>(</a:t>
            </a:r>
            <a:r>
              <a:rPr lang="en-IN" dirty="0">
                <a:solidFill>
                  <a:srgbClr val="B22251"/>
                </a:solidFill>
                <a:latin typeface="Consolas" panose="020B0609020204030204" pitchFamily="49" charset="0"/>
              </a:rPr>
              <a:t>query</a:t>
            </a:r>
            <a:r>
              <a:rPr lang="en-IN" dirty="0">
                <a:solidFill>
                  <a:srgbClr val="6688CC"/>
                </a:solidFill>
                <a:latin typeface="Consolas" panose="020B0609020204030204" pitchFamily="49" charset="0"/>
              </a:rPr>
              <a:t>, { </a:t>
            </a:r>
            <a:r>
              <a:rPr lang="en-IN" b="1" dirty="0">
                <a:solidFill>
                  <a:srgbClr val="225588"/>
                </a:solidFill>
                <a:latin typeface="Consolas" panose="020B0609020204030204" pitchFamily="49" charset="0"/>
              </a:rPr>
              <a:t>projection</a:t>
            </a:r>
            <a:r>
              <a:rPr lang="en-IN" dirty="0">
                <a:solidFill>
                  <a:srgbClr val="6688CC"/>
                </a:solidFill>
                <a:latin typeface="Consolas" panose="020B0609020204030204" pitchFamily="49" charset="0"/>
              </a:rPr>
              <a:t>: </a:t>
            </a:r>
            <a:r>
              <a:rPr lang="en-IN" dirty="0">
                <a:solidFill>
                  <a:srgbClr val="B22251"/>
                </a:solidFill>
                <a:latin typeface="Consolas" panose="020B0609020204030204" pitchFamily="49" charset="0"/>
              </a:rPr>
              <a:t>fieldList</a:t>
            </a:r>
            <a:r>
              <a:rPr lang="en-IN" dirty="0">
                <a:solidFill>
                  <a:srgbClr val="6688CC"/>
                </a:solidFill>
                <a:latin typeface="Consolas" panose="020B0609020204030204" pitchFamily="49" charset="0"/>
              </a:rPr>
              <a:t> });</a:t>
            </a:r>
          </a:p>
          <a:p>
            <a:br>
              <a:rPr lang="en-IN" sz="500" dirty="0">
                <a:solidFill>
                  <a:srgbClr val="6688CC"/>
                </a:solidFill>
                <a:latin typeface="Consolas" panose="020B0609020204030204" pitchFamily="49" charset="0"/>
              </a:rPr>
            </a:b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340197"/>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query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 </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dirty="0">
                <a:solidFill>
                  <a:srgbClr val="6688CC"/>
                </a:solidFill>
                <a:latin typeface="Consolas" panose="020B0609020204030204" pitchFamily="49" charset="0"/>
              </a:rPr>
              <a:t>:[ {country: </a:t>
            </a:r>
            <a:r>
              <a:rPr lang="en-IN" dirty="0">
                <a:solidFill>
                  <a:srgbClr val="22AA44"/>
                </a:solidFill>
                <a:latin typeface="Consolas" panose="020B0609020204030204" pitchFamily="49" charset="0"/>
              </a:rPr>
              <a:t>'USA' </a:t>
            </a:r>
            <a:r>
              <a:rPr lang="en-IN" dirty="0">
                <a:solidFill>
                  <a:srgbClr val="6688CC"/>
                </a:solidFill>
                <a:latin typeface="Consolas" panose="020B0609020204030204" pitchFamily="49" charset="0"/>
              </a:rPr>
              <a:t>}, { genres:{</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 } ]};</a:t>
            </a:r>
          </a:p>
          <a:p>
            <a:pPr marL="901700" indent="-901700"/>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fieldList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{_id:</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color: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director: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title:</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a:t>
            </a:r>
          </a:p>
          <a:p>
            <a:pPr marL="901700" indent="-901700"/>
            <a:endParaRPr lang="en-IN" sz="400" dirty="0">
              <a:solidFill>
                <a:srgbClr val="6688CC"/>
              </a:solidFill>
              <a:latin typeface="Consolas" panose="020B0609020204030204" pitchFamily="49" charset="0"/>
            </a:endParaRP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find</a:t>
            </a:r>
            <a:r>
              <a:rPr lang="en-IN" dirty="0">
                <a:solidFill>
                  <a:srgbClr val="6688CC"/>
                </a:solidFill>
                <a:latin typeface="Consolas" panose="020B0609020204030204" pitchFamily="49" charset="0"/>
              </a:rPr>
              <a:t>(query, {</a:t>
            </a:r>
            <a:r>
              <a:rPr lang="en-IN" b="1" dirty="0">
                <a:solidFill>
                  <a:srgbClr val="225588"/>
                </a:solidFill>
                <a:latin typeface="Consolas" panose="020B0609020204030204" pitchFamily="49" charset="0"/>
              </a:rPr>
              <a:t>projection</a:t>
            </a:r>
            <a:r>
              <a:rPr lang="en-IN" dirty="0">
                <a:solidFill>
                  <a:srgbClr val="6688CC"/>
                </a:solidFill>
                <a:latin typeface="Consolas" panose="020B0609020204030204" pitchFamily="49" charset="0"/>
              </a:rPr>
              <a:t>: fieldList});</a:t>
            </a:r>
          </a:p>
          <a:p>
            <a:br>
              <a:rPr lang="en-IN" sz="500" dirty="0">
                <a:solidFill>
                  <a:srgbClr val="6688CC"/>
                </a:solidFill>
                <a:latin typeface="Consolas" panose="020B0609020204030204" pitchFamily="49" charset="0"/>
              </a:rPr>
            </a:b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86199"/>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r>
              <a:rPr lang="en-IN" i="1" dirty="0">
                <a:solidFill>
                  <a:srgbClr val="2277FF"/>
                </a:solidFill>
                <a:latin typeface="Consolas" panose="020B0609020204030204" pitchFamily="49" charset="0"/>
              </a:rPr>
              <a:t>x</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find</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skip</a:t>
            </a:r>
            <a:r>
              <a:rPr lang="en-IN" dirty="0">
                <a:solidFill>
                  <a:srgbClr val="6688CC"/>
                </a:solidFill>
                <a:latin typeface="Consolas" panose="020B0609020204030204" pitchFamily="49" charset="0"/>
              </a:rPr>
              <a:t>(</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countDocuments</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x</a:t>
            </a:r>
            <a:r>
              <a:rPr lang="en-IN"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(doc.ename, doc.job, doc.sal);</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"Client 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r>
              <a:rPr lang="en-IN" dirty="0">
                <a:solidFill>
                  <a:srgbClr val="F280D0"/>
                </a:solidFill>
                <a:latin typeface="Consolas" panose="020B0609020204030204" pitchFamily="49" charset="0"/>
              </a:rPr>
              <a:t>4</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5432256"/>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225588"/>
                </a:solidFill>
                <a:latin typeface="Consolas" panose="020B0609020204030204" pitchFamily="49" charset="0"/>
              </a:rPr>
              <a:t>        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movie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movie.</a:t>
            </a:r>
            <a:r>
              <a:rPr lang="en-IN" dirty="0">
                <a:solidFill>
                  <a:srgbClr val="DDBB88"/>
                </a:solidFill>
                <a:latin typeface="Consolas" panose="020B0609020204030204" pitchFamily="49" charset="0"/>
              </a:rPr>
              <a:t>findOne</a:t>
            </a:r>
            <a:r>
              <a:rPr lang="en-IN" dirty="0">
                <a:solidFill>
                  <a:srgbClr val="6688CC"/>
                </a:solidFill>
                <a:latin typeface="Consolas" panose="020B0609020204030204" pitchFamily="49" charset="0"/>
              </a:rPr>
              <a:t>({}, { </a:t>
            </a:r>
            <a:r>
              <a:rPr lang="en-IN" b="1" dirty="0">
                <a:solidFill>
                  <a:srgbClr val="225588"/>
                </a:solidFill>
                <a:latin typeface="Consolas" panose="020B0609020204030204" pitchFamily="49" charset="0"/>
              </a:rPr>
              <a:t>projection</a:t>
            </a:r>
            <a:r>
              <a:rPr lang="en-IN" dirty="0">
                <a:solidFill>
                  <a:srgbClr val="6688CC"/>
                </a:solidFill>
                <a:latin typeface="Consolas" panose="020B0609020204030204" pitchFamily="49" charset="0"/>
              </a:rPr>
              <a:t>:{ _id:</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Title: </a:t>
            </a:r>
            <a:r>
              <a:rPr lang="en-IN" dirty="0">
                <a:solidFill>
                  <a:srgbClr val="22AA44"/>
                </a:solidFill>
                <a:latin typeface="Consolas" panose="020B0609020204030204" pitchFamily="49" charset="0"/>
              </a:rPr>
              <a:t>'$movie_title' </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(cursor);</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"Client 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786199"/>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225588"/>
                </a:solidFill>
                <a:latin typeface="Consolas" panose="020B0609020204030204" pitchFamily="49" charset="0"/>
              </a:rPr>
              <a:t>        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e.</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(doc.movie_title);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"Client 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401753"/>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a:t>
            </a:r>
            <a:r>
              <a:rPr lang="en-IN"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cursor1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listCollections</a:t>
            </a:r>
            <a:r>
              <a:rPr lang="en-IN"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cursor1) {</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(doc.name);</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cursor2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e.</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cursor2)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6017032"/>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6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e.</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dirty="0">
                <a:solidFill>
                  <a:srgbClr val="6688CC"/>
                </a:solidFill>
                <a:latin typeface="Consolas" panose="020B0609020204030204" pitchFamily="49" charset="0"/>
              </a:rPr>
              <a:t>:{_id:</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a:t>
            </a:r>
            <a:r>
              <a:rPr lang="en-IN" dirty="0" err="1">
                <a:solidFill>
                  <a:srgbClr val="6688CC"/>
                </a:solidFill>
                <a:latin typeface="Consolas" panose="020B0609020204030204" pitchFamily="49" charset="0"/>
              </a:rPr>
              <a:t>relese:</a:t>
            </a:r>
            <a:r>
              <a:rPr lang="en-IN" dirty="0" err="1">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color: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director: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movie_title:</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genres:</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gross:</a:t>
            </a:r>
            <a:r>
              <a:rPr lang="en-IN" dirty="0">
                <a:solidFill>
                  <a:srgbClr val="F280D0"/>
                </a:solidFill>
                <a:latin typeface="Consolas" panose="020B0609020204030204" pitchFamily="49" charset="0"/>
              </a:rPr>
              <a:t>true </a:t>
            </a:r>
            <a:r>
              <a:rPr lang="en-IN"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(doc._id, </a:t>
            </a:r>
            <a:r>
              <a:rPr lang="en-IN" dirty="0" err="1">
                <a:solidFill>
                  <a:srgbClr val="6688CC"/>
                </a:solidFill>
                <a:latin typeface="Consolas" panose="020B0609020204030204" pitchFamily="49" charset="0"/>
              </a:rPr>
              <a:t>doc.relese</a:t>
            </a:r>
            <a:r>
              <a:rPr lang="en-IN" dirty="0">
                <a:solidFill>
                  <a:srgbClr val="6688CC"/>
                </a:solidFill>
                <a:latin typeface="Consolas" panose="020B0609020204030204" pitchFamily="49" charset="0"/>
              </a:rPr>
              <a:t>, doc.color, doc.director, doc.movie_title, doc.genres, doc.gross);</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"Client 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8120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let</a:t>
            </a:r>
            <a:r>
              <a:rPr lang="en-IN" dirty="0">
                <a:solidFill>
                  <a:srgbClr val="6688CC"/>
                </a:solidFill>
                <a:latin typeface="Consolas" panose="020B0609020204030204" pitchFamily="49" charset="0"/>
              </a:rPr>
              <a:t> cnt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F280D0"/>
                </a:solidFill>
                <a:latin typeface="Consolas" panose="020B0609020204030204" pitchFamily="49" charset="0"/>
              </a:rPr>
              <a:t>1</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e.</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dirty="0">
                <a:solidFill>
                  <a:srgbClr val="6688CC"/>
                </a:solidFill>
                <a:latin typeface="Consolas" panose="020B0609020204030204" pitchFamily="49" charset="0"/>
              </a:rPr>
              <a:t>:{genres:</a:t>
            </a:r>
            <a:r>
              <a:rPr lang="en-IN" dirty="0">
                <a:solidFill>
                  <a:srgbClr val="22AA44"/>
                </a:solidFill>
                <a:latin typeface="Consolas" panose="020B0609020204030204" pitchFamily="49" charset="0"/>
              </a:rPr>
              <a:t>/</a:t>
            </a:r>
            <a:r>
              <a:rPr lang="en-IN" dirty="0">
                <a:solidFill>
                  <a:srgbClr val="225588"/>
                </a:solidFill>
                <a:latin typeface="Consolas" panose="020B0609020204030204" pitchFamily="49" charset="0"/>
              </a:rPr>
              <a:t>^</a:t>
            </a:r>
            <a:r>
              <a:rPr lang="en-IN" dirty="0">
                <a:solidFill>
                  <a:srgbClr val="22AA44"/>
                </a:solidFill>
                <a:latin typeface="Consolas" panose="020B0609020204030204" pitchFamily="49" charset="0"/>
              </a:rPr>
              <a:t>Horror</a:t>
            </a:r>
            <a:r>
              <a:rPr lang="en-IN" dirty="0">
                <a:solidFill>
                  <a:srgbClr val="225588"/>
                </a:solidFill>
                <a:latin typeface="Consolas" panose="020B0609020204030204" pitchFamily="49" charset="0"/>
              </a:rPr>
              <a:t>$</a:t>
            </a:r>
            <a:r>
              <a:rPr lang="en-IN" dirty="0">
                <a:solidFill>
                  <a:srgbClr val="22AA44"/>
                </a:solidFill>
                <a:latin typeface="Consolas" panose="020B0609020204030204" pitchFamily="49" charset="0"/>
              </a:rPr>
              <a:t>/ </a:t>
            </a:r>
            <a:r>
              <a:rPr lang="en-IN" dirty="0">
                <a:solidFill>
                  <a:srgbClr val="6688CC"/>
                </a:solidFill>
                <a:latin typeface="Consolas" panose="020B0609020204030204" pitchFamily="49" charset="0"/>
              </a:rPr>
              <a:t>}},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dirty="0">
                <a:solidFill>
                  <a:srgbClr val="6688CC"/>
                </a:solidFill>
                <a:latin typeface="Consolas" panose="020B0609020204030204" pitchFamily="49" charset="0"/>
              </a:rPr>
              <a:t>:{_id:</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relese:</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color: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movie_title:</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genres:</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pPr marL="1700213" indent="-1700213"/>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(cnt, doc._id, doc.relese, doc.color, doc.movie_title, </a:t>
            </a:r>
            <a:r>
              <a:rPr lang="en-IN" dirty="0" err="1">
                <a:solidFill>
                  <a:srgbClr val="6688CC"/>
                </a:solidFill>
                <a:latin typeface="Consolas" panose="020B0609020204030204" pitchFamily="49" charset="0"/>
              </a:rPr>
              <a:t>doc.genres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cnt</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186309"/>
          </a:xfrm>
          <a:prstGeom prst="rect">
            <a:avLst/>
          </a:prstGeom>
          <a:noFill/>
        </p:spPr>
        <p:txBody>
          <a:bodyPr wrap="square">
            <a:spAutoFit/>
          </a:bodyPr>
          <a:lstStyle/>
          <a:p>
            <a:r>
              <a:rPr lang="en-IN" b="0" dirty="0">
                <a:solidFill>
                  <a:srgbClr val="9872A2"/>
                </a:solidFill>
                <a:effectLst/>
                <a:latin typeface="Consolas" panose="020B0609020204030204" pitchFamily="49" charset="0"/>
              </a:rPr>
              <a:t>import</a:t>
            </a:r>
            <a:r>
              <a:rPr lang="en-IN" b="0" dirty="0">
                <a:solidFill>
                  <a:srgbClr val="C5C8C6"/>
                </a:solidFill>
                <a:effectLst/>
                <a:latin typeface="Consolas" panose="020B0609020204030204" pitchFamily="49" charset="0"/>
              </a:rPr>
              <a:t> { </a:t>
            </a:r>
            <a:r>
              <a:rPr lang="en-IN" b="0" dirty="0">
                <a:solidFill>
                  <a:srgbClr val="6089B4"/>
                </a:solidFill>
                <a:effectLst/>
                <a:latin typeface="Consolas" panose="020B0609020204030204" pitchFamily="49" charset="0"/>
              </a:rPr>
              <a:t>MongoClient</a:t>
            </a:r>
            <a:r>
              <a:rPr lang="en-IN" b="0" dirty="0">
                <a:solidFill>
                  <a:srgbClr val="C5C8C6"/>
                </a:solidFill>
                <a:effectLst/>
                <a:latin typeface="Consolas" panose="020B0609020204030204" pitchFamily="49" charset="0"/>
              </a:rPr>
              <a:t> } </a:t>
            </a:r>
            <a:r>
              <a:rPr lang="en-IN" b="0" dirty="0">
                <a:solidFill>
                  <a:srgbClr val="9872A2"/>
                </a:solidFill>
                <a:effectLst/>
                <a:latin typeface="Consolas" panose="020B0609020204030204" pitchFamily="49" charset="0"/>
              </a:rPr>
              <a:t>from</a:t>
            </a:r>
            <a:r>
              <a:rPr lang="en-IN" b="0" dirty="0">
                <a:solidFill>
                  <a:srgbClr val="C5C8C6"/>
                </a:solidFill>
                <a:effectLst/>
                <a:latin typeface="Consolas" panose="020B0609020204030204" pitchFamily="49" charset="0"/>
              </a:rPr>
              <a:t> </a:t>
            </a:r>
            <a:r>
              <a:rPr lang="en-IN" b="0" dirty="0">
                <a:solidFill>
                  <a:srgbClr val="9AA83A"/>
                </a:solidFill>
                <a:effectLst/>
                <a:latin typeface="Consolas" panose="020B0609020204030204" pitchFamily="49" charset="0"/>
              </a:rPr>
              <a:t>"mongodb"</a:t>
            </a:r>
            <a:r>
              <a:rPr lang="en-IN" b="0" dirty="0">
                <a:solidFill>
                  <a:srgbClr val="C5C8C6"/>
                </a:solidFill>
                <a:effectLst/>
                <a:latin typeface="Consolas" panose="020B0609020204030204" pitchFamily="49" charset="0"/>
              </a:rPr>
              <a:t>;</a:t>
            </a:r>
          </a:p>
          <a:p>
            <a:r>
              <a:rPr lang="en-IN" b="0" dirty="0">
                <a:solidFill>
                  <a:srgbClr val="9872A2"/>
                </a:solidFill>
                <a:effectLst/>
                <a:latin typeface="Consolas" panose="020B0609020204030204" pitchFamily="49" charset="0"/>
              </a:rPr>
              <a:t>const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client</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new</a:t>
            </a:r>
            <a:r>
              <a:rPr lang="en-IN" b="0" dirty="0">
                <a:solidFill>
                  <a:srgbClr val="C5C8C6"/>
                </a:solidFill>
                <a:effectLst/>
                <a:latin typeface="Consolas" panose="020B0609020204030204" pitchFamily="49" charset="0"/>
              </a:rPr>
              <a:t> </a:t>
            </a:r>
            <a:r>
              <a:rPr lang="en-IN" b="0" dirty="0">
                <a:solidFill>
                  <a:srgbClr val="9B0000"/>
                </a:solidFill>
                <a:effectLst/>
                <a:latin typeface="Consolas" panose="020B0609020204030204" pitchFamily="49" charset="0"/>
              </a:rPr>
              <a:t>MongoClient</a:t>
            </a:r>
            <a:r>
              <a:rPr lang="en-IN" b="0" dirty="0">
                <a:solidFill>
                  <a:srgbClr val="C5C8C6"/>
                </a:solidFill>
                <a:effectLst/>
                <a:latin typeface="Consolas" panose="020B0609020204030204" pitchFamily="49" charset="0"/>
              </a:rPr>
              <a:t>(</a:t>
            </a:r>
            <a:r>
              <a:rPr lang="en-IN" b="0" dirty="0">
                <a:solidFill>
                  <a:srgbClr val="9AA83A"/>
                </a:solidFill>
                <a:effectLst/>
                <a:latin typeface="Consolas" panose="020B0609020204030204" pitchFamily="49" charset="0"/>
              </a:rPr>
              <a:t>"mongodb://192.168.150.24:27017"</a:t>
            </a:r>
            <a:r>
              <a:rPr lang="en-IN" b="0" dirty="0">
                <a:solidFill>
                  <a:srgbClr val="C5C8C6"/>
                </a:solidFill>
                <a:effectLst/>
                <a:latin typeface="Consolas" panose="020B0609020204030204" pitchFamily="49" charset="0"/>
              </a:rPr>
              <a:t>);</a:t>
            </a:r>
          </a:p>
          <a:p>
            <a:r>
              <a:rPr lang="en-IN" b="0" dirty="0">
                <a:solidFill>
                  <a:srgbClr val="9872A2"/>
                </a:solidFill>
                <a:effectLst/>
                <a:latin typeface="Consolas" panose="020B0609020204030204" pitchFamily="49" charset="0"/>
              </a:rPr>
              <a:t>async</a:t>
            </a:r>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function</a:t>
            </a:r>
            <a:r>
              <a:rPr lang="en-IN" b="0" dirty="0">
                <a:solidFill>
                  <a:srgbClr val="C5C8C6"/>
                </a:solidFill>
                <a:effectLst/>
                <a:latin typeface="Consolas" panose="020B0609020204030204" pitchFamily="49" charset="0"/>
              </a:rPr>
              <a:t> </a:t>
            </a:r>
            <a:r>
              <a:rPr lang="en-IN" b="0" dirty="0">
                <a:solidFill>
                  <a:srgbClr val="CE6700"/>
                </a:solidFill>
                <a:effectLst/>
                <a:latin typeface="Consolas" panose="020B0609020204030204" pitchFamily="49" charset="0"/>
              </a:rPr>
              <a:t>run</a:t>
            </a:r>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try</a:t>
            </a:r>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const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database</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client</a:t>
            </a:r>
            <a:r>
              <a:rPr lang="en-IN" b="0" dirty="0">
                <a:solidFill>
                  <a:srgbClr val="C5C8C6"/>
                </a:solidFill>
                <a:effectLst/>
                <a:latin typeface="Consolas" panose="020B0609020204030204" pitchFamily="49" charset="0"/>
              </a:rPr>
              <a:t>.</a:t>
            </a:r>
            <a:r>
              <a:rPr lang="en-IN" b="0" dirty="0">
                <a:solidFill>
                  <a:srgbClr val="CE6700"/>
                </a:solidFill>
                <a:effectLst/>
                <a:latin typeface="Consolas" panose="020B0609020204030204" pitchFamily="49" charset="0"/>
              </a:rPr>
              <a:t>db</a:t>
            </a:r>
            <a:r>
              <a:rPr lang="en-IN" b="0" dirty="0">
                <a:solidFill>
                  <a:srgbClr val="C5C8C6"/>
                </a:solidFill>
                <a:effectLst/>
                <a:latin typeface="Consolas" panose="020B0609020204030204" pitchFamily="49" charset="0"/>
              </a:rPr>
              <a:t>(</a:t>
            </a:r>
            <a:r>
              <a:rPr lang="en-IN" b="0" dirty="0">
                <a:solidFill>
                  <a:srgbClr val="9AA83A"/>
                </a:solidFill>
                <a:effectLst/>
                <a:latin typeface="Consolas" panose="020B0609020204030204" pitchFamily="49" charset="0"/>
              </a:rPr>
              <a:t>"db1"</a:t>
            </a:r>
            <a:r>
              <a:rPr lang="en-IN" b="0" dirty="0">
                <a:solidFill>
                  <a:srgbClr val="C5C8C6"/>
                </a:solidFill>
                <a:effectLst/>
                <a:latin typeface="Consolas" panose="020B0609020204030204" pitchFamily="49" charset="0"/>
              </a:rPr>
              <a:t>);</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const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e</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database</a:t>
            </a:r>
            <a:r>
              <a:rPr lang="en-IN" b="0" dirty="0">
                <a:solidFill>
                  <a:srgbClr val="C5C8C6"/>
                </a:solidFill>
                <a:effectLst/>
                <a:latin typeface="Consolas" panose="020B0609020204030204" pitchFamily="49" charset="0"/>
              </a:rPr>
              <a:t>.</a:t>
            </a:r>
            <a:r>
              <a:rPr lang="en-IN" b="0" dirty="0">
                <a:solidFill>
                  <a:srgbClr val="CE6700"/>
                </a:solidFill>
                <a:effectLst/>
                <a:latin typeface="Consolas" panose="020B0609020204030204" pitchFamily="49" charset="0"/>
              </a:rPr>
              <a:t>collection</a:t>
            </a:r>
            <a:r>
              <a:rPr lang="en-IN" b="0" dirty="0">
                <a:solidFill>
                  <a:srgbClr val="C5C8C6"/>
                </a:solidFill>
                <a:effectLst/>
                <a:latin typeface="Consolas" panose="020B0609020204030204" pitchFamily="49" charset="0"/>
              </a:rPr>
              <a:t>(</a:t>
            </a:r>
            <a:r>
              <a:rPr lang="en-IN" b="0" dirty="0">
                <a:solidFill>
                  <a:srgbClr val="9AA83A"/>
                </a:solidFill>
                <a:effectLst/>
                <a:latin typeface="Consolas" panose="020B0609020204030204" pitchFamily="49" charset="0"/>
              </a:rPr>
              <a:t>"movies"</a:t>
            </a:r>
            <a:r>
              <a:rPr lang="en-IN" b="0" dirty="0">
                <a:solidFill>
                  <a:srgbClr val="C5C8C6"/>
                </a:solidFill>
                <a:effectLst/>
                <a:latin typeface="Consolas" panose="020B0609020204030204" pitchFamily="49" charset="0"/>
              </a:rPr>
              <a:t>);</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const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query</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 </a:t>
            </a:r>
            <a:r>
              <a:rPr lang="en-IN" b="0" dirty="0">
                <a:solidFill>
                  <a:srgbClr val="9872A2"/>
                </a:solidFill>
                <a:effectLst/>
                <a:latin typeface="Consolas" panose="020B0609020204030204" pitchFamily="49" charset="0"/>
              </a:rPr>
              <a:t>$match</a:t>
            </a:r>
            <a:r>
              <a:rPr lang="en-IN" b="0" dirty="0">
                <a:solidFill>
                  <a:srgbClr val="C5C8C6"/>
                </a:solidFill>
                <a:effectLst/>
                <a:latin typeface="Consolas" panose="020B0609020204030204" pitchFamily="49" charset="0"/>
              </a:rPr>
              <a:t>: { </a:t>
            </a:r>
            <a:r>
              <a:rPr lang="en-IN" b="0" dirty="0">
                <a:solidFill>
                  <a:srgbClr val="9872A2"/>
                </a:solidFill>
                <a:effectLst/>
                <a:latin typeface="Consolas" panose="020B0609020204030204" pitchFamily="49" charset="0"/>
              </a:rPr>
              <a:t>genres</a:t>
            </a:r>
            <a:r>
              <a:rPr lang="en-IN" b="0" dirty="0">
                <a:solidFill>
                  <a:srgbClr val="C5C8C6"/>
                </a:solidFill>
                <a:effectLst/>
                <a:latin typeface="Consolas" panose="020B0609020204030204" pitchFamily="49" charset="0"/>
              </a:rPr>
              <a:t>:</a:t>
            </a:r>
            <a:r>
              <a:rPr lang="en-IN" b="0" dirty="0">
                <a:solidFill>
                  <a:srgbClr val="9AA83A"/>
                </a:solidFill>
                <a:effectLst/>
                <a:latin typeface="Consolas" panose="020B0609020204030204" pitchFamily="49" charset="0"/>
              </a:rPr>
              <a:t> /</a:t>
            </a:r>
            <a:r>
              <a:rPr lang="en-IN" b="0" dirty="0">
                <a:solidFill>
                  <a:srgbClr val="9872A2"/>
                </a:solidFill>
                <a:effectLst/>
                <a:latin typeface="Consolas" panose="020B0609020204030204" pitchFamily="49" charset="0"/>
              </a:rPr>
              <a:t>^</a:t>
            </a:r>
            <a:r>
              <a:rPr lang="en-IN" b="0" dirty="0">
                <a:solidFill>
                  <a:srgbClr val="9AA83A"/>
                </a:solidFill>
                <a:effectLst/>
                <a:latin typeface="Consolas" panose="020B0609020204030204" pitchFamily="49" charset="0"/>
              </a:rPr>
              <a:t>Horror</a:t>
            </a:r>
            <a:r>
              <a:rPr lang="en-IN" b="0" dirty="0">
                <a:solidFill>
                  <a:srgbClr val="9872A2"/>
                </a:solidFill>
                <a:effectLst/>
                <a:latin typeface="Consolas" panose="020B0609020204030204" pitchFamily="49" charset="0"/>
              </a:rPr>
              <a:t>$</a:t>
            </a:r>
            <a:r>
              <a:rPr lang="en-IN" b="0" dirty="0">
                <a:solidFill>
                  <a:srgbClr val="9AA83A"/>
                </a:solidFill>
                <a:effectLst/>
                <a:latin typeface="Consolas" panose="020B0609020204030204" pitchFamily="49" charset="0"/>
              </a:rPr>
              <a:t>/</a:t>
            </a:r>
            <a:r>
              <a:rPr lang="en-IN" b="0" dirty="0">
                <a:solidFill>
                  <a:srgbClr val="C5C8C6"/>
                </a:solidFill>
                <a:effectLst/>
                <a:latin typeface="Consolas" panose="020B0609020204030204" pitchFamily="49" charset="0"/>
              </a:rPr>
              <a:t> } };</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const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projection</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 </a:t>
            </a:r>
            <a:r>
              <a:rPr lang="en-IN" b="0" dirty="0">
                <a:solidFill>
                  <a:srgbClr val="9872A2"/>
                </a:solidFill>
                <a:effectLst/>
                <a:latin typeface="Consolas" panose="020B0609020204030204" pitchFamily="49" charset="0"/>
              </a:rPr>
              <a:t>$project</a:t>
            </a:r>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director</a:t>
            </a:r>
            <a:r>
              <a:rPr lang="en-IN" b="0" dirty="0">
                <a:solidFill>
                  <a:srgbClr val="C5C8C6"/>
                </a:solidFill>
                <a:effectLst/>
                <a:latin typeface="Consolas" panose="020B0609020204030204" pitchFamily="49" charset="0"/>
              </a:rPr>
              <a:t>: </a:t>
            </a:r>
            <a:r>
              <a:rPr lang="en-IN" b="0" dirty="0">
                <a:solidFill>
                  <a:srgbClr val="408080"/>
                </a:solidFill>
                <a:effectLst/>
                <a:latin typeface="Consolas" panose="020B0609020204030204" pitchFamily="49" charset="0"/>
              </a:rPr>
              <a:t>true</a:t>
            </a:r>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movie_title</a:t>
            </a:r>
            <a:r>
              <a:rPr lang="en-IN" b="0" dirty="0">
                <a:solidFill>
                  <a:srgbClr val="C5C8C6"/>
                </a:solidFill>
                <a:effectLst/>
                <a:latin typeface="Consolas" panose="020B0609020204030204" pitchFamily="49" charset="0"/>
              </a:rPr>
              <a:t>: </a:t>
            </a:r>
            <a:r>
              <a:rPr lang="en-IN" b="0" dirty="0">
                <a:solidFill>
                  <a:srgbClr val="408080"/>
                </a:solidFill>
                <a:effectLst/>
                <a:latin typeface="Consolas" panose="020B0609020204030204" pitchFamily="49" charset="0"/>
              </a:rPr>
              <a:t>true</a:t>
            </a:r>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genres</a:t>
            </a:r>
            <a:r>
              <a:rPr lang="en-IN" b="0" dirty="0">
                <a:solidFill>
                  <a:srgbClr val="C5C8C6"/>
                </a:solidFill>
                <a:effectLst/>
                <a:latin typeface="Consolas" panose="020B0609020204030204" pitchFamily="49" charset="0"/>
              </a:rPr>
              <a:t>: </a:t>
            </a:r>
            <a:r>
              <a:rPr lang="en-IN" b="0" dirty="0">
                <a:solidFill>
                  <a:srgbClr val="408080"/>
                </a:solidFill>
                <a:effectLst/>
                <a:latin typeface="Consolas" panose="020B0609020204030204" pitchFamily="49" charset="0"/>
              </a:rPr>
              <a:t>true</a:t>
            </a:r>
            <a:r>
              <a:rPr lang="en-IN" b="0" dirty="0">
                <a:solidFill>
                  <a:srgbClr val="C5C8C6"/>
                </a:solidFill>
                <a:effectLst/>
                <a:latin typeface="Consolas" panose="020B0609020204030204" pitchFamily="49" charset="0"/>
              </a:rPr>
              <a:t> } };</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const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cursor</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e</a:t>
            </a:r>
            <a:r>
              <a:rPr lang="en-IN" b="0" dirty="0">
                <a:solidFill>
                  <a:srgbClr val="C5C8C6"/>
                </a:solidFill>
                <a:effectLst/>
                <a:latin typeface="Consolas" panose="020B0609020204030204" pitchFamily="49" charset="0"/>
              </a:rPr>
              <a:t>.</a:t>
            </a:r>
            <a:r>
              <a:rPr lang="en-IN" b="0" dirty="0">
                <a:solidFill>
                  <a:srgbClr val="CE6700"/>
                </a:solidFill>
                <a:effectLst/>
                <a:latin typeface="Consolas" panose="020B0609020204030204" pitchFamily="49" charset="0"/>
              </a:rPr>
              <a:t>aggregate</a:t>
            </a:r>
            <a:r>
              <a:rPr lang="en-IN" b="0" dirty="0">
                <a:solidFill>
                  <a:srgbClr val="C5C8C6"/>
                </a:solidFill>
                <a:effectLst/>
                <a:latin typeface="Consolas" panose="020B0609020204030204" pitchFamily="49" charset="0"/>
              </a:rPr>
              <a:t>([</a:t>
            </a:r>
            <a:r>
              <a:rPr lang="en-IN" b="0" dirty="0">
                <a:solidFill>
                  <a:srgbClr val="6089B4"/>
                </a:solidFill>
                <a:effectLst/>
                <a:latin typeface="Consolas" panose="020B0609020204030204" pitchFamily="49" charset="0"/>
              </a:rPr>
              <a:t>query</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projection</a:t>
            </a:r>
            <a:r>
              <a:rPr lang="en-IN" b="0" dirty="0">
                <a:solidFill>
                  <a:srgbClr val="C5C8C6"/>
                </a:solidFill>
                <a:effectLst/>
                <a:latin typeface="Consolas" panose="020B0609020204030204" pitchFamily="49" charset="0"/>
              </a:rPr>
              <a:t>]);</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for</a:t>
            </a:r>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await</a:t>
            </a:r>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const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doc</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of</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cursor</a:t>
            </a:r>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            </a:t>
            </a:r>
            <a:r>
              <a:rPr lang="en-IN" b="0" dirty="0">
                <a:solidFill>
                  <a:srgbClr val="C7444A"/>
                </a:solidFill>
                <a:effectLst/>
                <a:latin typeface="Consolas" panose="020B0609020204030204" pitchFamily="49" charset="0"/>
              </a:rPr>
              <a:t>console</a:t>
            </a:r>
            <a:r>
              <a:rPr lang="en-IN" b="0" dirty="0">
                <a:solidFill>
                  <a:srgbClr val="C5C8C6"/>
                </a:solidFill>
                <a:effectLst/>
                <a:latin typeface="Consolas" panose="020B0609020204030204" pitchFamily="49" charset="0"/>
              </a:rPr>
              <a:t>.</a:t>
            </a:r>
            <a:r>
              <a:rPr lang="en-IN" b="0" dirty="0">
                <a:solidFill>
                  <a:srgbClr val="CE6700"/>
                </a:solidFill>
                <a:effectLst/>
                <a:latin typeface="Consolas" panose="020B0609020204030204" pitchFamily="49" charset="0"/>
              </a:rPr>
              <a:t>log</a:t>
            </a:r>
            <a:r>
              <a:rPr lang="en-IN" b="0" dirty="0">
                <a:solidFill>
                  <a:srgbClr val="C5C8C6"/>
                </a:solidFill>
                <a:effectLst/>
                <a:latin typeface="Consolas" panose="020B0609020204030204" pitchFamily="49" charset="0"/>
              </a:rPr>
              <a:t>(</a:t>
            </a:r>
            <a:r>
              <a:rPr lang="en-IN" b="0" dirty="0">
                <a:solidFill>
                  <a:srgbClr val="9AA83A"/>
                </a:solidFill>
                <a:effectLst/>
                <a:latin typeface="Consolas" panose="020B0609020204030204" pitchFamily="49" charset="0"/>
              </a:rPr>
              <a:t>'Director ['</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doc</a:t>
            </a:r>
            <a:r>
              <a:rPr lang="en-IN" b="0" dirty="0">
                <a:solidFill>
                  <a:srgbClr val="C5C8C6"/>
                </a:solidFill>
                <a:effectLst/>
                <a:latin typeface="Consolas" panose="020B0609020204030204" pitchFamily="49" charset="0"/>
              </a:rPr>
              <a:t>.</a:t>
            </a:r>
            <a:r>
              <a:rPr lang="en-IN" b="0" dirty="0">
                <a:solidFill>
                  <a:srgbClr val="9872A2"/>
                </a:solidFill>
                <a:effectLst/>
                <a:latin typeface="Consolas" panose="020B0609020204030204" pitchFamily="49" charset="0"/>
              </a:rPr>
              <a:t>director</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9AA83A"/>
                </a:solidFill>
                <a:effectLst/>
                <a:latin typeface="Consolas" panose="020B0609020204030204" pitchFamily="49" charset="0"/>
              </a:rPr>
              <a:t>'] Movie Title ['</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doc</a:t>
            </a:r>
            <a:r>
              <a:rPr lang="en-IN" b="0" dirty="0">
                <a:solidFill>
                  <a:srgbClr val="C5C8C6"/>
                </a:solidFill>
                <a:effectLst/>
                <a:latin typeface="Consolas" panose="020B0609020204030204" pitchFamily="49" charset="0"/>
              </a:rPr>
              <a:t>.</a:t>
            </a:r>
            <a:r>
              <a:rPr lang="en-IN" b="0" dirty="0">
                <a:solidFill>
                  <a:srgbClr val="9872A2"/>
                </a:solidFill>
                <a:effectLst/>
                <a:latin typeface="Consolas" panose="020B0609020204030204" pitchFamily="49" charset="0"/>
              </a:rPr>
              <a:t>movie_title</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9AA83A"/>
                </a:solidFill>
                <a:effectLst/>
                <a:latin typeface="Consolas" panose="020B0609020204030204" pitchFamily="49" charset="0"/>
              </a:rPr>
              <a:t>'] Genres ['</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err="1">
                <a:solidFill>
                  <a:srgbClr val="6089B4"/>
                </a:solidFill>
                <a:effectLst/>
                <a:latin typeface="Consolas" panose="020B0609020204030204" pitchFamily="49" charset="0"/>
              </a:rPr>
              <a:t>doc</a:t>
            </a:r>
            <a:r>
              <a:rPr lang="en-IN" b="0" dirty="0" err="1">
                <a:solidFill>
                  <a:srgbClr val="C5C8C6"/>
                </a:solidFill>
                <a:effectLst/>
                <a:latin typeface="Consolas" panose="020B0609020204030204" pitchFamily="49" charset="0"/>
              </a:rPr>
              <a:t>.</a:t>
            </a:r>
            <a:r>
              <a:rPr lang="en-IN" b="0" dirty="0" err="1">
                <a:solidFill>
                  <a:srgbClr val="9872A2"/>
                </a:solidFill>
                <a:effectLst/>
                <a:latin typeface="Consolas" panose="020B0609020204030204" pitchFamily="49" charset="0"/>
              </a:rPr>
              <a:t>genres</a:t>
            </a:r>
            <a:r>
              <a:rPr lang="en-IN" b="0" dirty="0">
                <a:solidFill>
                  <a:srgbClr val="C5C8C6"/>
                </a:solidFill>
                <a:effectLst/>
                <a:latin typeface="Consolas" panose="020B0609020204030204" pitchFamily="49" charset="0"/>
              </a:rPr>
              <a:t> </a:t>
            </a:r>
            <a:r>
              <a:rPr lang="en-IN" b="0" dirty="0">
                <a:solidFill>
                  <a:srgbClr val="676867"/>
                </a:solidFill>
                <a:effectLst/>
                <a:latin typeface="Consolas" panose="020B0609020204030204" pitchFamily="49" charset="0"/>
              </a:rPr>
              <a:t>+</a:t>
            </a:r>
            <a:r>
              <a:rPr lang="en-IN" b="0" dirty="0">
                <a:solidFill>
                  <a:srgbClr val="C5C8C6"/>
                </a:solidFill>
                <a:effectLst/>
                <a:latin typeface="Consolas" panose="020B0609020204030204" pitchFamily="49" charset="0"/>
              </a:rPr>
              <a:t> </a:t>
            </a:r>
            <a:r>
              <a:rPr lang="en-IN" b="0" dirty="0">
                <a:solidFill>
                  <a:srgbClr val="9AA83A"/>
                </a:solidFill>
                <a:effectLst/>
                <a:latin typeface="Consolas" panose="020B0609020204030204" pitchFamily="49" charset="0"/>
              </a:rPr>
              <a:t>']'</a:t>
            </a:r>
            <a:r>
              <a:rPr lang="en-IN" b="0" dirty="0">
                <a:solidFill>
                  <a:srgbClr val="C5C8C6"/>
                </a:solidFill>
                <a:effectLst/>
                <a:latin typeface="Consolas" panose="020B0609020204030204" pitchFamily="49" charset="0"/>
              </a:rPr>
              <a:t>);</a:t>
            </a:r>
          </a:p>
          <a:p>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    } </a:t>
            </a:r>
            <a:r>
              <a:rPr lang="en-IN" b="0" dirty="0">
                <a:solidFill>
                  <a:srgbClr val="9872A2"/>
                </a:solidFill>
                <a:effectLst/>
                <a:latin typeface="Consolas" panose="020B0609020204030204" pitchFamily="49" charset="0"/>
              </a:rPr>
              <a:t>catch</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error</a:t>
            </a:r>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        </a:t>
            </a:r>
            <a:r>
              <a:rPr lang="en-IN" b="0" dirty="0">
                <a:solidFill>
                  <a:srgbClr val="C7444A"/>
                </a:solidFill>
                <a:effectLst/>
                <a:latin typeface="Consolas" panose="020B0609020204030204" pitchFamily="49" charset="0"/>
              </a:rPr>
              <a:t>console</a:t>
            </a:r>
            <a:r>
              <a:rPr lang="en-IN" b="0" dirty="0">
                <a:solidFill>
                  <a:srgbClr val="C5C8C6"/>
                </a:solidFill>
                <a:effectLst/>
                <a:latin typeface="Consolas" panose="020B0609020204030204" pitchFamily="49" charset="0"/>
              </a:rPr>
              <a:t>.</a:t>
            </a:r>
            <a:r>
              <a:rPr lang="en-IN" b="0" dirty="0">
                <a:solidFill>
                  <a:srgbClr val="CE6700"/>
                </a:solidFill>
                <a:effectLst/>
                <a:latin typeface="Consolas" panose="020B0609020204030204" pitchFamily="49" charset="0"/>
              </a:rPr>
              <a:t>log</a:t>
            </a:r>
            <a:r>
              <a:rPr lang="en-IN" b="0" dirty="0">
                <a:solidFill>
                  <a:srgbClr val="C5C8C6"/>
                </a:solidFill>
                <a:effectLst/>
                <a:latin typeface="Consolas" panose="020B0609020204030204" pitchFamily="49" charset="0"/>
              </a:rPr>
              <a:t>(</a:t>
            </a:r>
            <a:r>
              <a:rPr lang="en-IN" b="0" dirty="0">
                <a:solidFill>
                  <a:srgbClr val="6089B4"/>
                </a:solidFill>
                <a:effectLst/>
                <a:latin typeface="Consolas" panose="020B0609020204030204" pitchFamily="49" charset="0"/>
              </a:rPr>
              <a:t>error</a:t>
            </a:r>
            <a:r>
              <a:rPr lang="en-IN" b="0" dirty="0">
                <a:solidFill>
                  <a:srgbClr val="C5C8C6"/>
                </a:solidFill>
                <a:effectLst/>
                <a:latin typeface="Consolas" panose="020B0609020204030204" pitchFamily="49" charset="0"/>
              </a:rPr>
              <a:t>.</a:t>
            </a:r>
            <a:r>
              <a:rPr lang="en-IN" b="0" dirty="0">
                <a:solidFill>
                  <a:srgbClr val="9872A2"/>
                </a:solidFill>
                <a:effectLst/>
                <a:latin typeface="Consolas" panose="020B0609020204030204" pitchFamily="49" charset="0"/>
              </a:rPr>
              <a:t>code</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error</a:t>
            </a:r>
            <a:r>
              <a:rPr lang="en-IN" b="0" dirty="0">
                <a:solidFill>
                  <a:srgbClr val="C5C8C6"/>
                </a:solidFill>
                <a:effectLst/>
                <a:latin typeface="Consolas" panose="020B0609020204030204" pitchFamily="49" charset="0"/>
              </a:rPr>
              <a:t>.</a:t>
            </a:r>
            <a:r>
              <a:rPr lang="en-IN" b="0" dirty="0">
                <a:solidFill>
                  <a:srgbClr val="9872A2"/>
                </a:solidFill>
                <a:effectLst/>
                <a:latin typeface="Consolas" panose="020B0609020204030204" pitchFamily="49" charset="0"/>
              </a:rPr>
              <a:t>name</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error</a:t>
            </a:r>
            <a:r>
              <a:rPr lang="en-IN" b="0" dirty="0">
                <a:solidFill>
                  <a:srgbClr val="C5C8C6"/>
                </a:solidFill>
                <a:effectLst/>
                <a:latin typeface="Consolas" panose="020B0609020204030204" pitchFamily="49" charset="0"/>
              </a:rPr>
              <a:t>.</a:t>
            </a:r>
            <a:r>
              <a:rPr lang="en-IN" b="0" dirty="0">
                <a:solidFill>
                  <a:srgbClr val="9872A2"/>
                </a:solidFill>
                <a:effectLst/>
                <a:latin typeface="Consolas" panose="020B0609020204030204" pitchFamily="49" charset="0"/>
              </a:rPr>
              <a:t>message</a:t>
            </a:r>
            <a:r>
              <a:rPr lang="en-IN" b="0" dirty="0">
                <a:solidFill>
                  <a:srgbClr val="C5C8C6"/>
                </a:solidFill>
                <a:effectLst/>
                <a:latin typeface="Consolas" panose="020B0609020204030204" pitchFamily="49" charset="0"/>
              </a:rPr>
              <a:t>);</a:t>
            </a:r>
          </a:p>
          <a:p>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finally</a:t>
            </a:r>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        </a:t>
            </a:r>
            <a:r>
              <a:rPr lang="en-IN" b="0" dirty="0">
                <a:solidFill>
                  <a:srgbClr val="9872A2"/>
                </a:solidFill>
                <a:effectLst/>
                <a:latin typeface="Consolas" panose="020B0609020204030204" pitchFamily="49" charset="0"/>
              </a:rPr>
              <a:t>await</a:t>
            </a:r>
            <a:r>
              <a:rPr lang="en-IN" b="0" dirty="0">
                <a:solidFill>
                  <a:srgbClr val="C5C8C6"/>
                </a:solidFill>
                <a:effectLst/>
                <a:latin typeface="Consolas" panose="020B0609020204030204" pitchFamily="49" charset="0"/>
              </a:rPr>
              <a:t> </a:t>
            </a:r>
            <a:r>
              <a:rPr lang="en-IN" b="0" dirty="0">
                <a:solidFill>
                  <a:srgbClr val="6089B4"/>
                </a:solidFill>
                <a:effectLst/>
                <a:latin typeface="Consolas" panose="020B0609020204030204" pitchFamily="49" charset="0"/>
              </a:rPr>
              <a:t>client</a:t>
            </a:r>
            <a:r>
              <a:rPr lang="en-IN" b="0" dirty="0">
                <a:solidFill>
                  <a:srgbClr val="C5C8C6"/>
                </a:solidFill>
                <a:effectLst/>
                <a:latin typeface="Consolas" panose="020B0609020204030204" pitchFamily="49" charset="0"/>
              </a:rPr>
              <a:t>.</a:t>
            </a:r>
            <a:r>
              <a:rPr lang="en-IN" b="0" dirty="0">
                <a:solidFill>
                  <a:srgbClr val="CE6700"/>
                </a:solidFill>
                <a:effectLst/>
                <a:latin typeface="Consolas" panose="020B0609020204030204" pitchFamily="49" charset="0"/>
              </a:rPr>
              <a:t>close</a:t>
            </a:r>
            <a:r>
              <a:rPr lang="en-IN" b="0" dirty="0">
                <a:solidFill>
                  <a:srgbClr val="C5C8C6"/>
                </a:solidFill>
                <a:effectLst/>
                <a:latin typeface="Consolas" panose="020B0609020204030204" pitchFamily="49" charset="0"/>
              </a:rPr>
              <a:t>();</a:t>
            </a:r>
          </a:p>
          <a:p>
            <a:r>
              <a:rPr lang="en-IN" b="0" dirty="0">
                <a:solidFill>
                  <a:srgbClr val="C5C8C6"/>
                </a:solidFill>
                <a:effectLst/>
                <a:latin typeface="Consolas" panose="020B0609020204030204" pitchFamily="49" charset="0"/>
              </a:rPr>
              <a:t>    }</a:t>
            </a:r>
          </a:p>
          <a:p>
            <a:r>
              <a:rPr lang="en-IN" b="0" dirty="0">
                <a:solidFill>
                  <a:srgbClr val="C5C8C6"/>
                </a:solidFill>
                <a:effectLst/>
                <a:latin typeface="Consolas" panose="020B0609020204030204" pitchFamily="49" charset="0"/>
              </a:rPr>
              <a:t>};</a:t>
            </a:r>
          </a:p>
          <a:p>
            <a:r>
              <a:rPr lang="en-IN" b="0" dirty="0">
                <a:solidFill>
                  <a:srgbClr val="CE6700"/>
                </a:solidFill>
                <a:effectLst/>
                <a:latin typeface="Consolas" panose="020B0609020204030204" pitchFamily="49" charset="0"/>
              </a:rPr>
              <a:t>run</a:t>
            </a:r>
            <a:r>
              <a:rPr lang="en-IN"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647972"/>
            <a:ext cx="11664000" cy="6309420"/>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i="1"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genres: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6688CC"/>
                </a:solidFill>
                <a:latin typeface="Consolas" panose="020B0609020204030204" pitchFamily="49" charset="0"/>
              </a:rPr>
              <a:t> }}},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endParaRPr lang="en-IN" dirty="0">
              <a:solidFill>
                <a:srgbClr val="6688CC"/>
              </a:solidFill>
              <a:latin typeface="Consolas" panose="020B0609020204030204" pitchFamily="49" charset="0"/>
            </a:endParaRP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i="1"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dirty="0">
                <a:solidFill>
                  <a:srgbClr val="6688CC"/>
                </a:solidFill>
                <a:latin typeface="Consolas" panose="020B0609020204030204" pitchFamily="49" charset="0"/>
              </a:rPr>
              <a:t>: { title: </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 duration: </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x: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dirty="0">
                <a:solidFill>
                  <a:srgbClr val="6688CC"/>
                </a:solidFill>
                <a:latin typeface="Consolas" panose="020B0609020204030204" pitchFamily="49" charset="0"/>
              </a:rPr>
              <a:t>: </a:t>
            </a:r>
            <a:r>
              <a:rPr lang="en-IN" dirty="0">
                <a:solidFill>
                  <a:srgbClr val="F280D0"/>
                </a:solidFill>
                <a:latin typeface="Consolas" panose="020B0609020204030204" pitchFamily="49" charset="0"/>
              </a:rPr>
              <a:t>300</a:t>
            </a:r>
            <a:r>
              <a:rPr lang="en-IN" dirty="0">
                <a:solidFill>
                  <a:srgbClr val="6688CC"/>
                </a:solidFill>
                <a:latin typeface="Consolas" panose="020B0609020204030204" pitchFamily="49" charset="0"/>
              </a:rPr>
              <a:t> } } },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dirty="0">
                <a:solidFill>
                  <a:srgbClr val="6688CC"/>
                </a:solidFill>
                <a:latin typeface="Consolas" panose="020B0609020204030204" pitchFamily="49" charset="0"/>
              </a:rPr>
              <a:t>: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dirty="0">
                <a:solidFill>
                  <a:srgbClr val="6688CC"/>
                </a:solidFill>
                <a:latin typeface="Consolas" panose="020B0609020204030204" pitchFamily="49" charset="0"/>
              </a:rPr>
              <a:t>: { </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'$duration'</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'$x'</a:t>
            </a:r>
            <a:r>
              <a:rPr lang="en-IN" dirty="0">
                <a:solidFill>
                  <a:srgbClr val="6688CC"/>
                </a:solidFill>
                <a:latin typeface="Consolas" panose="020B0609020204030204" pitchFamily="49" charset="0"/>
              </a:rPr>
              <a:t>] } } }]);</a:t>
            </a:r>
          </a:p>
          <a:p>
            <a:r>
              <a:rPr lang="en-IN" sz="500" dirty="0">
                <a:solidFill>
                  <a:srgbClr val="6688CC"/>
                </a:solidFill>
                <a:latin typeface="Consolas" panose="020B0609020204030204" pitchFamily="49" charset="0"/>
              </a:rPr>
              <a:t>        </a:t>
            </a:r>
          </a:p>
          <a:p>
            <a:r>
              <a:rPr lang="en-IN" dirty="0">
                <a:solidFill>
                  <a:srgbClr val="225588"/>
                </a:solidFill>
                <a:latin typeface="Consolas" panose="020B0609020204030204" pitchFamily="49" charset="0"/>
              </a:rPr>
              <a:t>        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dirty="0">
                <a:solidFill>
                  <a:srgbClr val="6688CC"/>
                </a:solidFill>
                <a:latin typeface="Consolas" panose="020B0609020204030204" pitchFamily="49" charset="0"/>
              </a:rPr>
              <a:t>:{genres:{</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 } }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dirty="0">
                <a:solidFill>
                  <a:srgbClr val="6688CC"/>
                </a:solidFill>
                <a:latin typeface="Consolas" panose="020B0609020204030204" pitchFamily="49" charset="0"/>
              </a:rPr>
              <a:t>:{_id:</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color: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title:</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 director: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genres:</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dirty="0">
                <a:solidFill>
                  <a:srgbClr val="6688CC"/>
                </a:solidFill>
                <a:latin typeface="Consolas" panose="020B0609020204030204" pitchFamily="49" charset="0"/>
              </a:rPr>
              <a:t>:{</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dirty="0">
                <a:solidFill>
                  <a:srgbClr val="6688CC"/>
                </a:solidFill>
                <a:latin typeface="Consolas" panose="020B0609020204030204" pitchFamily="49" charset="0"/>
              </a:rPr>
              <a:t>:{director:</a:t>
            </a:r>
            <a:r>
              <a:rPr lang="en-IN" dirty="0">
                <a:solidFill>
                  <a:srgbClr val="F280D0"/>
                </a:solidFill>
                <a:latin typeface="Consolas" panose="020B0609020204030204" pitchFamily="49" charset="0"/>
              </a:rPr>
              <a:t>1</a:t>
            </a:r>
            <a:r>
              <a:rPr lang="en-IN" dirty="0">
                <a:solidFill>
                  <a:srgbClr val="6688CC"/>
                </a:solidFill>
                <a:latin typeface="Consolas" panose="020B0609020204030204" pitchFamily="49" charset="0"/>
              </a:rPr>
              <a:t>}, </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dirty="0">
                <a:solidFill>
                  <a:srgbClr val="6688CC"/>
                </a:solidFill>
                <a:latin typeface="Consolas" panose="020B0609020204030204" pitchFamily="49" charset="0"/>
              </a:rPr>
              <a:t>:{x:{</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500" dirty="0">
                <a:solidFill>
                  <a:srgbClr val="6688CC"/>
                </a:solidFill>
                <a:latin typeface="Consolas" panose="020B0609020204030204" pitchFamily="49" charset="0"/>
              </a:rPr>
            </a:b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pPr marL="903288" indent="-903288"/>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dirty="0">
                <a:solidFill>
                  <a:srgbClr val="6688CC"/>
                </a:solidFill>
                <a:latin typeface="Consolas" panose="020B0609020204030204" pitchFamily="49" charset="0"/>
              </a:rPr>
              <a:t>:{genres:{</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 } } },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dirty="0">
                <a:solidFill>
                  <a:srgbClr val="6688CC"/>
                </a:solidFill>
                <a:latin typeface="Consolas" panose="020B0609020204030204" pitchFamily="49" charset="0"/>
              </a:rPr>
              <a:t>:{_id:</a:t>
            </a:r>
            <a:r>
              <a:rPr lang="en-IN" dirty="0">
                <a:solidFill>
                  <a:srgbClr val="F280D0"/>
                </a:solidFill>
                <a:latin typeface="Consolas" panose="020B0609020204030204" pitchFamily="49" charset="0"/>
              </a:rPr>
              <a:t>false</a:t>
            </a:r>
            <a:r>
              <a:rPr lang="en-IN" dirty="0">
                <a:solidFill>
                  <a:srgbClr val="6688CC"/>
                </a:solidFill>
                <a:latin typeface="Consolas" panose="020B0609020204030204" pitchFamily="49" charset="0"/>
              </a:rPr>
              <a:t>, color: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title:</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 director:</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genres:</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dirty="0">
                <a:solidFill>
                  <a:srgbClr val="6688CC"/>
                </a:solidFill>
                <a:latin typeface="Consolas" panose="020B0609020204030204" pitchFamily="49" charset="0"/>
              </a:rPr>
              <a:t>:{</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dirty="0">
                <a:solidFill>
                  <a:srgbClr val="6688CC"/>
                </a:solidFill>
                <a:latin typeface="Consolas" panose="020B0609020204030204" pitchFamily="49" charset="0"/>
              </a:rPr>
              <a:t>:{director:</a:t>
            </a:r>
            <a:r>
              <a:rPr lang="en-IN" dirty="0">
                <a:solidFill>
                  <a:srgbClr val="F280D0"/>
                </a:solidFill>
                <a:latin typeface="Consolas" panose="020B0609020204030204" pitchFamily="49" charset="0"/>
              </a:rPr>
              <a:t>1</a:t>
            </a:r>
            <a:r>
              <a:rPr lang="en-IN" dirty="0">
                <a:solidFill>
                  <a:srgbClr val="6688CC"/>
                </a:solidFill>
                <a:latin typeface="Consolas" panose="020B0609020204030204" pitchFamily="49" charset="0"/>
              </a:rPr>
              <a:t>}, </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dirty="0">
                <a:solidFill>
                  <a:srgbClr val="6688CC"/>
                </a:solidFill>
                <a:latin typeface="Consolas" panose="020B0609020204030204" pitchFamily="49" charset="0"/>
              </a:rPr>
              <a:t>:{x:{</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dirty="0">
                <a:solidFill>
                  <a:srgbClr val="6688CC"/>
                </a:solidFill>
                <a:latin typeface="Consolas" panose="020B0609020204030204" pitchFamily="49" charset="0"/>
              </a:rPr>
              <a:t>:{}}}}} ]);</a:t>
            </a:r>
          </a:p>
          <a:p>
            <a:endParaRPr lang="en-IN" sz="500" dirty="0">
              <a:solidFill>
                <a:srgbClr val="6688CC"/>
              </a:solidFill>
              <a:latin typeface="Consolas" panose="020B0609020204030204" pitchFamily="49" charset="0"/>
            </a:endParaRPr>
          </a:p>
          <a:p>
            <a:br>
              <a:rPr lang="en-IN" sz="500" dirty="0">
                <a:solidFill>
                  <a:srgbClr val="6688CC"/>
                </a:solidFill>
                <a:latin typeface="Consolas" panose="020B0609020204030204" pitchFamily="49" charset="0"/>
              </a:rPr>
            </a:b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781200"/>
            <a:ext cx="11664000" cy="5986254"/>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r>
              <a:rPr lang="en-IN" i="1" dirty="0">
                <a:solidFill>
                  <a:srgbClr val="2277FF"/>
                </a:solidFill>
                <a:latin typeface="Consolas" panose="020B0609020204030204" pitchFamily="49" charset="0"/>
              </a:rPr>
              <a:t>movieDurationion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m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"movies"</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cursor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m.</a:t>
            </a:r>
            <a:r>
              <a:rPr lang="en-IN" dirty="0">
                <a:solidFill>
                  <a:srgbClr val="DDBB88"/>
                </a:solidFill>
                <a:latin typeface="Consolas" panose="020B0609020204030204" pitchFamily="49" charset="0"/>
              </a:rPr>
              <a:t>aggregate</a:t>
            </a:r>
            <a:r>
              <a:rPr lang="en-IN" dirty="0">
                <a:solidFill>
                  <a:srgbClr val="6688CC"/>
                </a:solidFill>
                <a:latin typeface="Consolas" panose="020B0609020204030204" pitchFamily="49" charset="0"/>
              </a:rPr>
              <a:t>([{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dirty="0">
                <a:solidFill>
                  <a:srgbClr val="6688CC"/>
                </a:solidFill>
                <a:latin typeface="Consolas" panose="020B0609020204030204" pitchFamily="49" charset="0"/>
              </a:rPr>
              <a:t>: { title: </a:t>
            </a:r>
            <a:r>
              <a:rPr lang="en-IN" dirty="0">
                <a:solidFill>
                  <a:srgbClr val="22AA44"/>
                </a:solidFill>
                <a:latin typeface="Consolas" panose="020B0609020204030204" pitchFamily="49" charset="0"/>
              </a:rPr>
              <a:t>"$movie_title"</a:t>
            </a:r>
            <a:r>
              <a:rPr lang="en-IN" dirty="0">
                <a:solidFill>
                  <a:srgbClr val="6688CC"/>
                </a:solidFill>
                <a:latin typeface="Consolas" panose="020B0609020204030204" pitchFamily="49" charset="0"/>
              </a:rPr>
              <a:t>, duration: </a:t>
            </a:r>
            <a:r>
              <a:rPr lang="en-IN" dirty="0">
                <a:solidFill>
                  <a:srgbClr val="F280D0"/>
                </a:solidFill>
                <a:latin typeface="Consolas" panose="020B0609020204030204" pitchFamily="49" charset="0"/>
              </a:rPr>
              <a:t>true</a:t>
            </a:r>
            <a:r>
              <a:rPr lang="en-IN" dirty="0">
                <a:solidFill>
                  <a:srgbClr val="6688CC"/>
                </a:solidFill>
                <a:latin typeface="Consolas" panose="020B0609020204030204" pitchFamily="49" charset="0"/>
              </a:rPr>
              <a:t> } }, </a:t>
            </a:r>
          </a:p>
          <a:p>
            <a:r>
              <a:rPr lang="en-IN" dirty="0">
                <a:solidFill>
                  <a:srgbClr val="6688CC"/>
                </a:solidFill>
                <a:latin typeface="Consolas" panose="020B0609020204030204" pitchFamily="49" charset="0"/>
              </a:rPr>
              <a:t>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dirty="0">
                <a:solidFill>
                  <a:srgbClr val="6688CC"/>
                </a:solidFill>
                <a:latin typeface="Consolas" panose="020B0609020204030204" pitchFamily="49" charset="0"/>
              </a:rPr>
              <a:t>: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dirty="0">
                <a:solidFill>
                  <a:srgbClr val="6688CC"/>
                </a:solidFill>
                <a:latin typeface="Consolas" panose="020B0609020204030204" pitchFamily="49" charset="0"/>
              </a:rPr>
              <a:t>: { </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'$duration'</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movieDurationion</a:t>
            </a:r>
            <a:r>
              <a:rPr lang="en-IN" dirty="0">
                <a:solidFill>
                  <a:srgbClr val="6688CC"/>
                </a:solidFill>
                <a:latin typeface="Consolas" panose="020B0609020204030204" pitchFamily="49" charset="0"/>
              </a:rPr>
              <a:t>] }, duration: {   </a:t>
            </a:r>
          </a:p>
          <a:p>
            <a:r>
              <a:rPr lang="en-IN" dirty="0">
                <a:solidFill>
                  <a:srgbClr val="6688CC"/>
                </a:solidFill>
                <a:latin typeface="Consolas" panose="020B0609020204030204" pitchFamily="49" charset="0"/>
                <a:ea typeface="Source Code Pro" panose="020B0509030403020204" pitchFamily="49" charset="0"/>
                <a:cs typeface="Calibri" panose="020F0502020204030204" pitchFamily="34" charset="0"/>
              </a:rPr>
              <a:t>               </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dirty="0">
                <a:solidFill>
                  <a:srgbClr val="6688CC"/>
                </a:solidFill>
                <a:latin typeface="Consolas" panose="020B0609020204030204" pitchFamily="49" charset="0"/>
              </a:rPr>
              <a:t>: { </a:t>
            </a:r>
            <a:r>
              <a:rPr lang="en-IN"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 } } } }, {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dirty="0">
                <a:solidFill>
                  <a:srgbClr val="6688CC"/>
                </a:solidFill>
                <a:latin typeface="Consolas" panose="020B0609020204030204" pitchFamily="49" charset="0"/>
              </a:rPr>
              <a:t>:{ duration: </a:t>
            </a:r>
            <a:r>
              <a:rPr lang="en-IN" dirty="0">
                <a:solidFill>
                  <a:srgbClr val="F280D0"/>
                </a:solidFill>
                <a:latin typeface="Consolas" panose="020B0609020204030204" pitchFamily="49" charset="0"/>
              </a:rPr>
              <a:t>1 </a:t>
            </a:r>
            <a:r>
              <a:rPr lang="en-IN" dirty="0">
                <a:solidFill>
                  <a:srgbClr val="6688CC"/>
                </a:solidFill>
                <a:latin typeface="Consolas" panose="020B0609020204030204" pitchFamily="49" charset="0"/>
              </a:rPr>
              <a:t>}}  ]);</a:t>
            </a:r>
          </a:p>
          <a:p>
            <a:r>
              <a:rPr lang="en-IN" sz="500" dirty="0">
                <a:solidFill>
                  <a:srgbClr val="6688CC"/>
                </a:solidFill>
                <a:latin typeface="Consolas" panose="020B0609020204030204" pitchFamily="49" charset="0"/>
              </a:rPr>
              <a:t>       </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for</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doc </a:t>
            </a:r>
            <a:r>
              <a:rPr lang="en-IN" b="1" dirty="0">
                <a:solidFill>
                  <a:srgbClr val="225588"/>
                </a:solidFill>
                <a:latin typeface="Consolas" panose="020B0609020204030204" pitchFamily="49" charset="0"/>
              </a:rPr>
              <a:t>of</a:t>
            </a:r>
            <a:r>
              <a:rPr lang="en-IN" dirty="0">
                <a:solidFill>
                  <a:srgbClr val="6688CC"/>
                </a:solidFill>
                <a:latin typeface="Consolas" panose="020B0609020204030204" pitchFamily="49" charset="0"/>
              </a:rPr>
              <a:t> cursor){</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(doc);</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r>
              <a:rPr lang="en-IN" dirty="0">
                <a:solidFill>
                  <a:srgbClr val="F280D0"/>
                </a:solidFill>
                <a:latin typeface="Consolas" panose="020B0609020204030204" pitchFamily="49" charset="0"/>
              </a:rPr>
              <a:t>250</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781200"/>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MongoClient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"mongodb"</a:t>
            </a:r>
            <a:r>
              <a:rPr lang="en-IN" dirty="0">
                <a:solidFill>
                  <a:srgbClr val="6688CC"/>
                </a:solidFill>
                <a:latin typeface="Consolas" panose="020B0609020204030204" pitchFamily="49" charset="0"/>
              </a:rPr>
              <a:t>;</a:t>
            </a:r>
          </a:p>
          <a:p>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client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new</a:t>
            </a:r>
            <a:r>
              <a:rPr lang="en-IN"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"mongodb://192.168.100.91:27017"</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225588"/>
                </a:solidFill>
                <a:latin typeface="Consolas" panose="020B0609020204030204" pitchFamily="49" charset="0"/>
              </a:rPr>
              <a:t>async</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function</a:t>
            </a:r>
            <a:r>
              <a:rPr lang="en-IN" dirty="0">
                <a:solidFill>
                  <a:srgbClr val="6688CC"/>
                </a:solidFill>
                <a:latin typeface="Consolas" panose="020B0609020204030204" pitchFamily="49" charset="0"/>
              </a:rPr>
              <a:t> </a:t>
            </a:r>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try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connect</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database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client.</a:t>
            </a:r>
            <a:r>
              <a:rPr lang="en-IN" dirty="0">
                <a:solidFill>
                  <a:srgbClr val="DDBB88"/>
                </a:solidFill>
                <a:latin typeface="Consolas" panose="020B0609020204030204" pitchFamily="49" charset="0"/>
              </a:rPr>
              <a:t>db</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"db1"</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const</a:t>
            </a:r>
            <a:r>
              <a:rPr lang="en-IN" dirty="0">
                <a:solidFill>
                  <a:srgbClr val="6688CC"/>
                </a:solidFill>
                <a:latin typeface="Consolas" panose="020B0609020204030204" pitchFamily="49" charset="0"/>
              </a:rPr>
              <a:t> p </a:t>
            </a:r>
            <a:r>
              <a:rPr lang="en-IN" dirty="0">
                <a:solidFill>
                  <a:srgbClr val="225588"/>
                </a:solidFill>
                <a:latin typeface="Consolas" panose="020B0609020204030204" pitchFamily="49" charset="0"/>
              </a:rPr>
              <a:t>=</a:t>
            </a:r>
            <a:r>
              <a:rPr lang="en-IN" dirty="0">
                <a:solidFill>
                  <a:srgbClr val="6688CC"/>
                </a:solidFill>
                <a:latin typeface="Consolas" panose="020B0609020204030204" pitchFamily="49" charset="0"/>
              </a:rPr>
              <a:t> database.</a:t>
            </a:r>
            <a:r>
              <a:rPr lang="en-IN" dirty="0">
                <a:solidFill>
                  <a:srgbClr val="DDBB88"/>
                </a:solidFill>
                <a:latin typeface="Consolas" panose="020B0609020204030204" pitchFamily="49" charset="0"/>
              </a:rPr>
              <a:t>collection</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"person"</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a:t>
            </a:r>
            <a:r>
              <a:rPr lang="en-IN" dirty="0">
                <a:solidFill>
                  <a:srgbClr val="6688CC"/>
                </a:solidFill>
                <a:latin typeface="Consolas" panose="020B0609020204030204" pitchFamily="49" charset="0"/>
              </a:rPr>
              <a:t> p.</a:t>
            </a:r>
            <a:r>
              <a:rPr lang="en-IN" dirty="0">
                <a:solidFill>
                  <a:srgbClr val="DDBB88"/>
                </a:solidFill>
                <a:latin typeface="Consolas" panose="020B0609020204030204" pitchFamily="49" charset="0"/>
              </a:rPr>
              <a:t>updateOne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_id: </a:t>
            </a:r>
            <a:r>
              <a:rPr lang="en-IN" dirty="0">
                <a:solidFill>
                  <a:srgbClr val="F280D0"/>
                </a:solidFill>
                <a:latin typeface="Consolas" panose="020B0609020204030204" pitchFamily="49" charset="0"/>
              </a:rPr>
              <a:t>1</a:t>
            </a:r>
            <a:endParaRPr lang="en-IN" dirty="0">
              <a:solidFill>
                <a:srgbClr val="6688CC"/>
              </a:solidFill>
              <a:latin typeface="Consolas" panose="020B0609020204030204" pitchFamily="49" charset="0"/>
            </a:endParaRPr>
          </a:p>
          <a:p>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dirty="0">
                <a:solidFill>
                  <a:srgbClr val="6688CC"/>
                </a:solidFill>
                <a:latin typeface="Consolas" panose="020B0609020204030204" pitchFamily="49" charset="0"/>
              </a:rPr>
              <a:t>: { salary: </a:t>
            </a:r>
            <a:r>
              <a:rPr lang="en-IN" dirty="0">
                <a:solidFill>
                  <a:srgbClr val="F280D0"/>
                </a:solidFill>
                <a:latin typeface="Consolas" panose="020B0609020204030204" pitchFamily="49" charset="0"/>
              </a:rPr>
              <a:t>45000</a:t>
            </a:r>
            <a:r>
              <a:rPr lang="en-IN" dirty="0">
                <a:solidFill>
                  <a:srgbClr val="6688CC"/>
                </a:solidFill>
                <a:latin typeface="Consolas" panose="020B0609020204030204" pitchFamily="49" charset="0"/>
              </a:rPr>
              <a:t>, gender: </a:t>
            </a:r>
            <a:r>
              <a:rPr lang="en-IN" dirty="0">
                <a:solidFill>
                  <a:srgbClr val="22AA44"/>
                </a:solidFill>
                <a:latin typeface="Consolas" panose="020B0609020204030204" pitchFamily="49" charset="0"/>
              </a:rPr>
              <a:t>'M'</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 </a:t>
            </a:r>
            <a:r>
              <a:rPr lang="en-IN" dirty="0">
                <a:solidFill>
                  <a:srgbClr val="225588"/>
                </a:solidFill>
                <a:latin typeface="Consolas" panose="020B0609020204030204" pitchFamily="49" charset="0"/>
              </a:rPr>
              <a:t>catch</a:t>
            </a:r>
            <a:r>
              <a:rPr lang="en-IN" dirty="0">
                <a:solidFill>
                  <a:srgbClr val="6688CC"/>
                </a:solidFill>
                <a:latin typeface="Consolas" panose="020B0609020204030204" pitchFamily="49" charset="0"/>
              </a:rPr>
              <a:t> (error)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(error.code, error.name, error.message);</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finally</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await </a:t>
            </a:r>
            <a:r>
              <a:rPr lang="en-IN" dirty="0">
                <a:solidFill>
                  <a:srgbClr val="6688CC"/>
                </a:solidFill>
                <a:latin typeface="Consolas" panose="020B0609020204030204" pitchFamily="49" charset="0"/>
              </a:rPr>
              <a:t>client.</a:t>
            </a:r>
            <a:r>
              <a:rPr lang="en-IN" dirty="0">
                <a:solidFill>
                  <a:srgbClr val="DDBB88"/>
                </a:solidFill>
                <a:latin typeface="Consolas" panose="020B0609020204030204" pitchFamily="49" charset="0"/>
              </a:rPr>
              <a:t>close</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"Connection closed"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p>
          <a:p>
            <a:r>
              <a:rPr lang="en-IN" dirty="0">
                <a:solidFill>
                  <a:srgbClr val="DDBB88"/>
                </a:solidFill>
                <a:latin typeface="Consolas" panose="020B0609020204030204" pitchFamily="49" charset="0"/>
              </a:rPr>
              <a:t>run</a:t>
            </a:r>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39817</TotalTime>
  <Words>35083</Words>
  <Application>Microsoft Office PowerPoint</Application>
  <PresentationFormat>Widescreen</PresentationFormat>
  <Paragraphs>3709</Paragraphs>
  <Slides>345</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345</vt:i4>
      </vt:variant>
    </vt:vector>
  </HeadingPairs>
  <TitlesOfParts>
    <vt:vector size="372"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8363</cp:revision>
  <dcterms:created xsi:type="dcterms:W3CDTF">2015-10-09T06:09:34Z</dcterms:created>
  <dcterms:modified xsi:type="dcterms:W3CDTF">2025-04-24T03:57:06Z</dcterms:modified>
</cp:coreProperties>
</file>