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1CCA77"/>
    <a:srgbClr val="9C7506"/>
    <a:srgbClr val="B22251"/>
    <a:srgbClr val="C5C10B"/>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err="1">
                <a:latin typeface="Source Code Pro" panose="020B0509030403020204" pitchFamily="49" charset="0"/>
                <a:ea typeface="Source Code Pro" panose="020B0509030403020204" pitchFamily="49" charset="0"/>
                <a:cs typeface="Calibri" panose="020F0502020204030204" pitchFamily="34" charset="0"/>
              </a:rPr>
              <a:t>ename:</a:t>
            </a:r>
            <a:r>
              <a:rPr lang="en-US" dirty="0" err="1">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37650</TotalTime>
  <Words>31086</Words>
  <Application>Microsoft Office PowerPoint</Application>
  <PresentationFormat>Widescreen</PresentationFormat>
  <Paragraphs>3191</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7889</cp:revision>
  <dcterms:created xsi:type="dcterms:W3CDTF">2015-10-09T06:09:34Z</dcterms:created>
  <dcterms:modified xsi:type="dcterms:W3CDTF">2024-08-14T06:53:23Z</dcterms:modified>
</cp:coreProperties>
</file>