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6.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5880" y="6447240"/>
            <a:ext cx="175320" cy="1450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8000" cy="12646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8000" cy="6703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9440" cy="12646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9440" cy="6703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5880" y="6447240"/>
            <a:ext cx="175320" cy="1450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5880" y="6447240"/>
            <a:ext cx="175320" cy="1450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9040" cy="9752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8960" cy="2838960"/>
          </a:xfrm>
          <a:prstGeom prst="rect">
            <a:avLst/>
          </a:prstGeom>
          <a:ln>
            <a:noFill/>
          </a:ln>
        </p:spPr>
      </p:pic>
      <p:sp>
        <p:nvSpPr>
          <p:cNvPr id="90" name="CustomShape 2"/>
          <p:cNvSpPr/>
          <p:nvPr/>
        </p:nvSpPr>
        <p:spPr>
          <a:xfrm>
            <a:off x="720000" y="5158800"/>
            <a:ext cx="10869120" cy="11743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8960" cy="1052280"/>
          </a:xfrm>
          <a:prstGeom prst="rect">
            <a:avLst/>
          </a:prstGeom>
          <a:ln>
            <a:noFill/>
          </a:ln>
        </p:spPr>
      </p:pic>
      <p:sp>
        <p:nvSpPr>
          <p:cNvPr id="92" name="CustomShape 3"/>
          <p:cNvSpPr/>
          <p:nvPr/>
        </p:nvSpPr>
        <p:spPr>
          <a:xfrm>
            <a:off x="3557880" y="93600"/>
            <a:ext cx="84373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0760" cy="1054080"/>
          </a:xfrm>
          <a:prstGeom prst="rect">
            <a:avLst/>
          </a:prstGeom>
          <a:ln>
            <a:noFill/>
          </a:ln>
        </p:spPr>
      </p:pic>
      <p:pic>
        <p:nvPicPr>
          <p:cNvPr id="94" name="Picture 7" descr=""/>
          <p:cNvPicPr/>
          <p:nvPr/>
        </p:nvPicPr>
        <p:blipFill>
          <a:blip r:embed="rId4"/>
          <a:stretch/>
        </p:blipFill>
        <p:spPr>
          <a:xfrm>
            <a:off x="57960" y="2448000"/>
            <a:ext cx="3537000" cy="3537000"/>
          </a:xfrm>
          <a:prstGeom prst="rect">
            <a:avLst/>
          </a:prstGeom>
          <a:ln>
            <a:noFill/>
          </a:ln>
        </p:spPr>
      </p:pic>
      <p:sp>
        <p:nvSpPr>
          <p:cNvPr id="95" name="CustomShape 4"/>
          <p:cNvSpPr/>
          <p:nvPr/>
        </p:nvSpPr>
        <p:spPr>
          <a:xfrm>
            <a:off x="7632000" y="4716000"/>
            <a:ext cx="3453120" cy="39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7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4360" cy="214704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7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4360" cy="255852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71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4360" cy="214704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8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71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4360" cy="173556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4880" cy="1355040"/>
          </a:xfrm>
          <a:prstGeom prst="rect">
            <a:avLst/>
          </a:prstGeom>
          <a:noFill/>
          <a:ln>
            <a:noFill/>
          </a:ln>
        </p:spPr>
        <p:style>
          <a:lnRef idx="0"/>
          <a:fillRef idx="0"/>
          <a:effectRef idx="0"/>
          <a:fontRef idx="minor"/>
        </p:style>
        <p:txBody>
          <a:bodyPr lIns="90000" rIns="90000" tIns="45000" bIns="45000">
            <a:noAutofit/>
          </a:bodyPr>
          <a:p>
            <a:pPr marL="216000" indent="-2037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3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3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3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3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71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40880" cy="100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08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08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8800" cy="63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2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71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43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9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412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40880" cy="100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324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324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8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20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7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40880" cy="6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32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8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71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40880" cy="6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32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7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2160" cy="851400"/>
          </a:xfrm>
          <a:prstGeom prst="rect">
            <a:avLst/>
          </a:prstGeom>
          <a:noFill/>
          <a:ln>
            <a:noFill/>
          </a:ln>
        </p:spPr>
        <p:style>
          <a:lnRef idx="0"/>
          <a:fillRef idx="0"/>
          <a:effectRef idx="0"/>
          <a:fontRef idx="minor"/>
        </p:style>
        <p:txBody>
          <a:bodyPr lIns="90000" rIns="90000" tIns="45000" bIns="45000">
            <a:spAutoFit/>
          </a:bodyPr>
          <a:p>
            <a:pPr marL="343080" indent="-3276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76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21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2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216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036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036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036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6880" cy="34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2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5600" cy="4849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4560" cy="37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7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4360" cy="173556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8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20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7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8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606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71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7480" cy="7862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500120" cy="4058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71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64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71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3480" cy="351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9680" cy="2544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71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6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4360" cy="91260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9000" cy="351000"/>
          </a:xfrm>
          <a:prstGeom prst="rect">
            <a:avLst/>
          </a:prstGeom>
          <a:noFill/>
          <a:ln>
            <a:noFill/>
          </a:ln>
        </p:spPr>
        <p:style>
          <a:lnRef idx="0"/>
          <a:fillRef idx="0"/>
          <a:effectRef idx="0"/>
          <a:fontRef idx="minor"/>
        </p:style>
        <p:txBody>
          <a:bodyPr lIns="90000" rIns="90000" tIns="45000" bIns="45000">
            <a:noAutofit/>
          </a:bodyPr>
          <a:p>
            <a:pPr marL="216000" indent="-2070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9560" cy="57132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80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4360" cy="173556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9000" cy="351000"/>
          </a:xfrm>
          <a:prstGeom prst="rect">
            <a:avLst/>
          </a:prstGeom>
          <a:noFill/>
          <a:ln>
            <a:noFill/>
          </a:ln>
        </p:spPr>
        <p:style>
          <a:lnRef idx="0"/>
          <a:fillRef idx="0"/>
          <a:effectRef idx="0"/>
          <a:fontRef idx="minor"/>
        </p:style>
        <p:txBody>
          <a:bodyPr lIns="90000" rIns="90000" tIns="45000" bIns="45000">
            <a:noAutofit/>
          </a:bodyPr>
          <a:p>
            <a:pPr marL="216000" indent="-2070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9560" cy="5650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89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606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80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71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060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060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1600200" y="4629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56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5360" cy="173556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40880" cy="100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088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5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7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1600200" y="3981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7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7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36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20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71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7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606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71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7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4360" cy="214704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606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7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8856000" y="2882880"/>
            <a:ext cx="3237840" cy="107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ffc400"/>
                </a:solidFill>
                <a:latin typeface="Courier New"/>
                <a:ea typeface="DejaVu Sans"/>
              </a:rPr>
              <a:t>key1 = {a,b,c,d}</a:t>
            </a:r>
            <a:endParaRPr b="0" lang="en-IN" sz="2200" spc="-1" strike="noStrike">
              <a:latin typeface="Arial"/>
            </a:endParaRPr>
          </a:p>
          <a:p>
            <a:pPr>
              <a:lnSpc>
                <a:spcPct val="100000"/>
              </a:lnSpc>
            </a:pPr>
            <a:r>
              <a:rPr b="0" lang="en-IN" sz="2200" spc="-1" strike="noStrike">
                <a:solidFill>
                  <a:srgbClr val="ffc400"/>
                </a:solidFill>
                <a:latin typeface="Courier New"/>
                <a:ea typeface="DejaVu Sans"/>
              </a:rPr>
              <a:t>key2 = {c}</a:t>
            </a:r>
            <a:endParaRPr b="0" lang="en-IN" sz="2200" spc="-1" strike="noStrike">
              <a:latin typeface="Arial"/>
            </a:endParaRPr>
          </a:p>
          <a:p>
            <a:pPr>
              <a:lnSpc>
                <a:spcPct val="100000"/>
              </a:lnSpc>
            </a:pPr>
            <a:r>
              <a:rPr b="0" lang="en-IN" sz="2200" spc="-1" strike="noStrike">
                <a:solidFill>
                  <a:srgbClr val="ffc400"/>
                </a:solidFill>
                <a:latin typeface="Courier New"/>
                <a:ea typeface="DejaVu Sans"/>
              </a:rPr>
              <a:t>key3 = {a,c,e}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712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71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4360" cy="132408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8856000" y="2882880"/>
            <a:ext cx="3237840" cy="107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ffc400"/>
                </a:solidFill>
                <a:latin typeface="Courier New"/>
                <a:ea typeface="DejaVu Sans"/>
              </a:rPr>
              <a:t>key1 = {a,b,c,d}</a:t>
            </a:r>
            <a:endParaRPr b="0" lang="en-IN" sz="2200" spc="-1" strike="noStrike">
              <a:latin typeface="Arial"/>
            </a:endParaRPr>
          </a:p>
          <a:p>
            <a:pPr>
              <a:lnSpc>
                <a:spcPct val="100000"/>
              </a:lnSpc>
            </a:pPr>
            <a:r>
              <a:rPr b="0" lang="en-IN" sz="2200" spc="-1" strike="noStrike">
                <a:solidFill>
                  <a:srgbClr val="ffc400"/>
                </a:solidFill>
                <a:latin typeface="Courier New"/>
                <a:ea typeface="DejaVu Sans"/>
              </a:rPr>
              <a:t>key2 = {c}</a:t>
            </a:r>
            <a:endParaRPr b="0" lang="en-IN" sz="2200" spc="-1" strike="noStrike">
              <a:latin typeface="Arial"/>
            </a:endParaRPr>
          </a:p>
          <a:p>
            <a:pPr>
              <a:lnSpc>
                <a:spcPct val="100000"/>
              </a:lnSpc>
            </a:pPr>
            <a:r>
              <a:rPr b="0" lang="en-IN" sz="2200" spc="-1" strike="noStrike">
                <a:solidFill>
                  <a:srgbClr val="ffc400"/>
                </a:solidFill>
                <a:latin typeface="Courier New"/>
                <a:ea typeface="DejaVu Sans"/>
              </a:rPr>
              <a:t>key3 = {a,c,e}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3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20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7120" cy="225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4360" cy="173556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60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53" name="CustomShape 2"/>
          <p:cNvSpPr/>
          <p:nvPr/>
        </p:nvSpPr>
        <p:spPr>
          <a:xfrm>
            <a:off x="1666800" y="609480"/>
            <a:ext cx="8823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54" name="CustomShape 3"/>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0" y="727200"/>
            <a:ext cx="19393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56" name="CustomShape 2"/>
          <p:cNvSpPr/>
          <p:nvPr/>
        </p:nvSpPr>
        <p:spPr>
          <a:xfrm>
            <a:off x="288000" y="2061720"/>
            <a:ext cx="11659320" cy="40521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13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13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57" name="CustomShape 3"/>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58" name="CustomShape 4"/>
          <p:cNvSpPr/>
          <p:nvPr/>
        </p:nvSpPr>
        <p:spPr>
          <a:xfrm>
            <a:off x="576000" y="1504080"/>
            <a:ext cx="8347320" cy="3632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59" name="CustomShape 5"/>
          <p:cNvSpPr/>
          <p:nvPr/>
        </p:nvSpPr>
        <p:spPr>
          <a:xfrm>
            <a:off x="288000" y="5543280"/>
            <a:ext cx="10831320" cy="100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16000" y="216000"/>
            <a:ext cx="19393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61" name="CustomShape 2"/>
          <p:cNvSpPr/>
          <p:nvPr/>
        </p:nvSpPr>
        <p:spPr>
          <a:xfrm>
            <a:off x="432720" y="1224000"/>
            <a:ext cx="8347320" cy="3632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62" name="CustomShape 3"/>
          <p:cNvSpPr/>
          <p:nvPr/>
        </p:nvSpPr>
        <p:spPr>
          <a:xfrm>
            <a:off x="288000" y="1584000"/>
            <a:ext cx="606960" cy="394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63" name="CustomShape 4"/>
          <p:cNvSpPr/>
          <p:nvPr/>
        </p:nvSpPr>
        <p:spPr>
          <a:xfrm>
            <a:off x="432720" y="2073600"/>
            <a:ext cx="1108332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1365840" y="188640"/>
            <a:ext cx="96674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65" name="Picture 2" descr="http://www.bvctch.vn/vnt_upload/weblink/thks.jpg"/>
          <p:cNvPicPr/>
          <p:nvPr/>
        </p:nvPicPr>
        <p:blipFill>
          <a:blip r:embed="rId1"/>
          <a:stretch/>
        </p:blipFill>
        <p:spPr>
          <a:xfrm>
            <a:off x="4404600" y="2036160"/>
            <a:ext cx="3111120" cy="4647960"/>
          </a:xfrm>
          <a:prstGeom prst="rect">
            <a:avLst/>
          </a:prstGeom>
          <a:ln>
            <a:noFill/>
          </a:ln>
        </p:spPr>
      </p:pic>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74480" y="2448000"/>
            <a:ext cx="10392120" cy="2388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67" name="CustomShape 2"/>
          <p:cNvSpPr/>
          <p:nvPr/>
        </p:nvSpPr>
        <p:spPr>
          <a:xfrm>
            <a:off x="363600" y="193320"/>
            <a:ext cx="4239000" cy="59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68" name="CustomShape 3"/>
          <p:cNvSpPr/>
          <p:nvPr/>
        </p:nvSpPr>
        <p:spPr>
          <a:xfrm>
            <a:off x="504000" y="5760000"/>
            <a:ext cx="11154600" cy="596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69" name="CustomShape 4"/>
          <p:cNvSpPr/>
          <p:nvPr/>
        </p:nvSpPr>
        <p:spPr>
          <a:xfrm>
            <a:off x="9648000" y="4014000"/>
            <a:ext cx="2154600" cy="30060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1368000" y="1669320"/>
            <a:ext cx="3668040" cy="2934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1" name="Picture 356" descr=""/>
          <p:cNvPicPr/>
          <p:nvPr/>
        </p:nvPicPr>
        <p:blipFill>
          <a:blip r:embed="rId1"/>
          <a:stretch/>
        </p:blipFill>
        <p:spPr>
          <a:xfrm>
            <a:off x="483840" y="144000"/>
            <a:ext cx="8584920" cy="6437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71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4360" cy="2558520"/>
          </a:xfrm>
          <a:prstGeom prst="rect">
            <a:avLst/>
          </a:prstGeom>
          <a:noFill/>
          <a:ln>
            <a:noFill/>
          </a:ln>
        </p:spPr>
        <p:style>
          <a:lnRef idx="0"/>
          <a:fillRef idx="0"/>
          <a:effectRef idx="0"/>
          <a:fontRef idx="minor"/>
        </p:style>
        <p:txBody>
          <a:bodyPr lIns="90000" rIns="90000" tIns="45000" bIns="45000">
            <a:spAutoFit/>
          </a:bodyPr>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0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89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3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606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12722</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2021-05-03T22:49:50Z</dcterms:modified>
  <cp:revision>2275</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