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4"/>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141" r:id="rId94"/>
    <p:sldId id="1142" r:id="rId95"/>
    <p:sldId id="1143" r:id="rId96"/>
    <p:sldId id="1388" r:id="rId97"/>
    <p:sldId id="1154" r:id="rId98"/>
    <p:sldId id="1144" r:id="rId99"/>
    <p:sldId id="1155" r:id="rId100"/>
    <p:sldId id="1145" r:id="rId101"/>
    <p:sldId id="1146" r:id="rId102"/>
    <p:sldId id="1147" r:id="rId103"/>
    <p:sldId id="1612" r:id="rId104"/>
    <p:sldId id="1613" r:id="rId105"/>
    <p:sldId id="1527" r:id="rId106"/>
    <p:sldId id="1528" r:id="rId107"/>
    <p:sldId id="551" r:id="rId108"/>
    <p:sldId id="554" r:id="rId109"/>
    <p:sldId id="1525" r:id="rId110"/>
    <p:sldId id="1526" r:id="rId111"/>
    <p:sldId id="562" r:id="rId112"/>
    <p:sldId id="563" r:id="rId113"/>
    <p:sldId id="1296" r:id="rId114"/>
    <p:sldId id="1529" r:id="rId115"/>
    <p:sldId id="1530" r:id="rId116"/>
    <p:sldId id="1540" r:id="rId117"/>
    <p:sldId id="1541" r:id="rId118"/>
    <p:sldId id="1542" r:id="rId119"/>
    <p:sldId id="1543" r:id="rId120"/>
    <p:sldId id="1059" r:id="rId121"/>
    <p:sldId id="1060" r:id="rId122"/>
    <p:sldId id="1418" r:id="rId123"/>
    <p:sldId id="576" r:id="rId124"/>
    <p:sldId id="577" r:id="rId125"/>
    <p:sldId id="1564" r:id="rId126"/>
    <p:sldId id="1566" r:id="rId127"/>
    <p:sldId id="1629" r:id="rId128"/>
    <p:sldId id="1630" r:id="rId129"/>
    <p:sldId id="1474" r:id="rId130"/>
    <p:sldId id="1475" r:id="rId131"/>
    <p:sldId id="1476" r:id="rId132"/>
    <p:sldId id="1477" r:id="rId133"/>
    <p:sldId id="1478" r:id="rId134"/>
    <p:sldId id="1479" r:id="rId135"/>
    <p:sldId id="1481" r:id="rId136"/>
    <p:sldId id="625" r:id="rId137"/>
    <p:sldId id="1150" r:id="rId138"/>
    <p:sldId id="393" r:id="rId139"/>
    <p:sldId id="395" r:id="rId140"/>
    <p:sldId id="820" r:id="rId141"/>
    <p:sldId id="414" r:id="rId142"/>
    <p:sldId id="821" r:id="rId143"/>
    <p:sldId id="1077" r:id="rId144"/>
    <p:sldId id="1177" r:id="rId145"/>
    <p:sldId id="1535" r:id="rId146"/>
    <p:sldId id="1536" r:id="rId147"/>
    <p:sldId id="1532" r:id="rId148"/>
    <p:sldId id="1533" r:id="rId149"/>
    <p:sldId id="1534" r:id="rId150"/>
    <p:sldId id="1538" r:id="rId151"/>
    <p:sldId id="1539" r:id="rId152"/>
    <p:sldId id="1152" r:id="rId153"/>
    <p:sldId id="1153" r:id="rId154"/>
    <p:sldId id="1537" r:id="rId155"/>
    <p:sldId id="1548" r:id="rId156"/>
    <p:sldId id="1549" r:id="rId157"/>
    <p:sldId id="564" r:id="rId158"/>
    <p:sldId id="1364" r:id="rId159"/>
    <p:sldId id="826" r:id="rId160"/>
    <p:sldId id="566" r:id="rId161"/>
    <p:sldId id="1211" r:id="rId162"/>
    <p:sldId id="1430" r:id="rId163"/>
    <p:sldId id="1460" r:id="rId164"/>
    <p:sldId id="798" r:id="rId165"/>
    <p:sldId id="1215" r:id="rId166"/>
    <p:sldId id="1427" r:id="rId167"/>
    <p:sldId id="1225" r:id="rId168"/>
    <p:sldId id="1212" r:id="rId169"/>
    <p:sldId id="1213" r:id="rId170"/>
    <p:sldId id="1216" r:id="rId171"/>
    <p:sldId id="1210" r:id="rId172"/>
    <p:sldId id="1151" r:id="rId173"/>
    <p:sldId id="1226" r:id="rId174"/>
    <p:sldId id="443" r:id="rId175"/>
    <p:sldId id="445" r:id="rId176"/>
    <p:sldId id="446" r:id="rId177"/>
    <p:sldId id="1293" r:id="rId178"/>
    <p:sldId id="1403" r:id="rId179"/>
    <p:sldId id="1290" r:id="rId180"/>
    <p:sldId id="1294" r:id="rId181"/>
    <p:sldId id="1283" r:id="rId182"/>
    <p:sldId id="440" r:id="rId183"/>
    <p:sldId id="570" r:id="rId184"/>
    <p:sldId id="827" r:id="rId185"/>
    <p:sldId id="453" r:id="rId186"/>
    <p:sldId id="574" r:id="rId187"/>
    <p:sldId id="838" r:id="rId188"/>
    <p:sldId id="839" r:id="rId189"/>
    <p:sldId id="1271" r:id="rId190"/>
    <p:sldId id="1550" r:id="rId191"/>
    <p:sldId id="1551" r:id="rId192"/>
    <p:sldId id="1574" r:id="rId193"/>
    <p:sldId id="1575" r:id="rId194"/>
    <p:sldId id="1576" r:id="rId195"/>
    <p:sldId id="1577" r:id="rId196"/>
    <p:sldId id="1569" r:id="rId197"/>
    <p:sldId id="1568" r:id="rId198"/>
    <p:sldId id="1573" r:id="rId199"/>
    <p:sldId id="1572" r:id="rId200"/>
    <p:sldId id="1570" r:id="rId201"/>
    <p:sldId id="1578" r:id="rId202"/>
    <p:sldId id="1579" r:id="rId203"/>
    <p:sldId id="1571" r:id="rId204"/>
    <p:sldId id="1580" r:id="rId205"/>
    <p:sldId id="1581" r:id="rId206"/>
    <p:sldId id="1552" r:id="rId207"/>
    <p:sldId id="1553" r:id="rId208"/>
    <p:sldId id="788" r:id="rId209"/>
    <p:sldId id="1544" r:id="rId210"/>
    <p:sldId id="1545" r:id="rId211"/>
    <p:sldId id="1546" r:id="rId212"/>
    <p:sldId id="1616" r:id="rId2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14"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commentAuthors" Target="commentAuthor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690089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212</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358808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5/26/2023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5/26/2023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id="{4E579850-14EE-4B20-9702-F3C986761C4F}"/>
              </a:ext>
            </a:extLst>
          </p:cNvPr>
          <p:cNvSpPr/>
          <p:nvPr/>
        </p:nvSpPr>
        <p:spPr>
          <a:xfrm>
            <a:off x="508360" y="3009726"/>
            <a:ext cx="841152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9576622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94290-0D63-4016-81C6-859CCBD4D443}"/>
              </a:ext>
            </a:extLst>
          </p:cNvPr>
          <p:cNvSpPr/>
          <p:nvPr/>
        </p:nvSpPr>
        <p:spPr>
          <a:xfrm>
            <a:off x="1524596" y="46366"/>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check with (in, like, and between)</a:t>
            </a:r>
          </a:p>
        </p:txBody>
      </p:sp>
      <p:sp>
        <p:nvSpPr>
          <p:cNvPr id="8" name="Rectangle 7">
            <a:extLst>
              <a:ext uri="{FF2B5EF4-FFF2-40B4-BE49-F238E27FC236}">
                <a16:creationId xmlns:a16="http://schemas.microsoft.com/office/drawing/2014/main" id="{39EE2652-EC8A-4B3D-B413-CB5BD593191C}"/>
              </a:ext>
            </a:extLst>
          </p:cNvPr>
          <p:cNvSpPr/>
          <p:nvPr/>
        </p:nvSpPr>
        <p:spPr>
          <a:xfrm>
            <a:off x="290745" y="817897"/>
            <a:ext cx="899043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CHECK</a:t>
            </a:r>
            <a:r>
              <a:rPr lang="en-US" dirty="0">
                <a:latin typeface="Arial" panose="020B0604020202020204" pitchFamily="34" charset="0"/>
                <a:cs typeface="Arial" panose="020B0604020202020204" pitchFamily="34" charset="0"/>
              </a:rPr>
              <a:t> constraint using </a:t>
            </a:r>
            <a:r>
              <a:rPr lang="en-US" dirty="0">
                <a:solidFill>
                  <a:srgbClr val="C00000"/>
                </a:solidFill>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LIKE</a:t>
            </a:r>
            <a:r>
              <a:rPr lang="en-US" dirty="0">
                <a:latin typeface="Arial" panose="020B0604020202020204" pitchFamily="34" charset="0"/>
                <a:cs typeface="Arial" panose="020B0604020202020204" pitchFamily="34" charset="0"/>
              </a:rPr>
              <a:t>, and </a:t>
            </a:r>
            <a:r>
              <a:rPr lang="en-US" dirty="0">
                <a:solidFill>
                  <a:srgbClr val="C0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968F81E-A313-4737-B699-5057C629D90C}"/>
              </a:ext>
            </a:extLst>
          </p:cNvPr>
          <p:cNvSpPr/>
          <p:nvPr/>
        </p:nvSpPr>
        <p:spPr>
          <a:xfrm>
            <a:off x="407368" y="1628800"/>
            <a:ext cx="11377264" cy="3416320"/>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B0F0"/>
                </a:solidFill>
                <a:latin typeface="Liberation Mono"/>
                <a:cs typeface="Arial" panose="020B0604020202020204" pitchFamily="34"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password</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 </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and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a:t>
            </a:r>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 and </a:t>
            </a:r>
            <a:r>
              <a:rPr lang="en-IN" dirty="0">
                <a:solidFill>
                  <a:srgbClr val="990055"/>
                </a:solidFill>
                <a:latin typeface="Liberation Mono"/>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isActive </a:t>
            </a:r>
            <a:r>
              <a:rPr lang="en-IN" dirty="0">
                <a:solidFill>
                  <a:srgbClr val="834689"/>
                </a:solidFill>
                <a:latin typeface="Liberation Mono"/>
                <a:cs typeface="Arial" panose="020B0604020202020204" pitchFamily="34" charset="0"/>
              </a:rPr>
              <a:t>BOOL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isActive </a:t>
            </a:r>
            <a:r>
              <a:rPr lang="en-IN" dirty="0">
                <a:solidFill>
                  <a:srgbClr val="00B0F0"/>
                </a:solidFill>
                <a:latin typeface="Liberation Mono"/>
                <a:cs typeface="Arial" panose="020B0604020202020204" pitchFamily="34" charset="0"/>
              </a:rPr>
              <a:t>IN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endParaRPr lang="en-IN" dirty="0">
              <a:solidFill>
                <a:srgbClr val="00B0F0"/>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80710409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en-IN" sz="2000" dirty="0">
                <a:latin typeface="Liberation Mono"/>
              </a:rPr>
              <a:t>domainName</a:t>
            </a:r>
            <a:r>
              <a:rPr lang="fr-FR" sz="2000" dirty="0">
                <a:solidFill>
                  <a:srgbClr val="0077AA"/>
                </a:solidFill>
                <a:latin typeface="Liberation Mono"/>
              </a:rPr>
              <a:t> DROP </a:t>
            </a:r>
            <a:r>
              <a:rPr lang="fr-FR" sz="2000" dirty="0">
                <a:latin typeface="Liberation Mono"/>
                <a:cs typeface="Arial" panose="020B0604020202020204" pitchFamily="34" charset="0"/>
              </a:rPr>
              <a:t>CONSTRAINT</a:t>
            </a:r>
            <a:r>
              <a:rPr lang="fr-FR" sz="2000" dirty="0">
                <a:solidFill>
                  <a:srgbClr val="0077AA"/>
                </a:solidFill>
                <a:latin typeface="Liberation Mono"/>
              </a:rPr>
              <a:t> </a:t>
            </a:r>
            <a:r>
              <a:rPr lang="en-IN" sz="2000" i="1" dirty="0">
                <a:solidFill>
                  <a:schemeClr val="tx1">
                    <a:lumMod val="50000"/>
                    <a:lumOff val="50000"/>
                  </a:schemeClr>
                </a:solidFill>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8" name="TextBox 7">
            <a:extLst>
              <a:ext uri="{FF2B5EF4-FFF2-40B4-BE49-F238E27FC236}">
                <a16:creationId xmlns:a16="http://schemas.microsoft.com/office/drawing/2014/main" id="{D417A1B1-953A-EE40-5BB5-ACA9255026B2}"/>
              </a:ext>
            </a:extLst>
          </p:cNvPr>
          <p:cNvSpPr txBox="1"/>
          <p:nvPr/>
        </p:nvSpPr>
        <p:spPr>
          <a:xfrm>
            <a:off x="5303912" y="4077072"/>
            <a:ext cx="6094378" cy="646331"/>
          </a:xfrm>
          <a:prstGeom prst="rect">
            <a:avLst/>
          </a:prstGeom>
          <a:noFill/>
        </p:spPr>
        <p:txBody>
          <a:bodyPr wrap="square">
            <a:spAutoFit/>
          </a:bodyPr>
          <a:lstStyle/>
          <a:p>
            <a:r>
              <a:rPr lang="en-IN" dirty="0"/>
              <a:t>SELECT * FROM  INFORMATION_SCHEMA.DOMAIN_CONSTRAINTS ; </a:t>
            </a:r>
          </a:p>
        </p:txBody>
      </p:sp>
    </p:spTree>
    <p:extLst>
      <p:ext uri="{BB962C8B-B14F-4D97-AF65-F5344CB8AC3E}">
        <p14:creationId xmlns:p14="http://schemas.microsoft.com/office/powerpoint/2010/main" val="35252844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visible / invisible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a:t>
            </a:r>
            <a:r>
              <a:rPr lang="en-US" sz="3200" i="1" dirty="0">
                <a:solidFill>
                  <a:srgbClr val="FF9900"/>
                </a:solidFill>
                <a:latin typeface="Arial" pitchFamily="34" charset="0"/>
                <a:cs typeface="Arial" pitchFamily="34" charset="0"/>
              </a:rPr>
              <a:t>unique</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a:t>
            </a:r>
            <a:r>
              <a:rPr lang="en-US" sz="3200" i="1" dirty="0">
                <a:solidFill>
                  <a:srgbClr val="FF9900"/>
                </a:solidFill>
                <a:latin typeface="Arial" pitchFamily="34" charset="0"/>
                <a:cs typeface="Arial" pitchFamily="34" charset="0"/>
              </a:rPr>
              <a:t>unique</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err="1">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err="1">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foreign key/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foreign key/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enable/disable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A67F59"/>
                </a:solidFill>
                <a:latin typeface="Liberation Mono"/>
              </a:rPr>
              <a:t>&gt;</a:t>
            </a:r>
            <a:r>
              <a:rPr lang="en-IN" dirty="0">
                <a:latin typeface="Liberation Mono"/>
                <a:cs typeface="Arial" panose="020B0604020202020204" pitchFamily="34" charset="0"/>
              </a:rPr>
              <a: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6043488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rgbClr val="A67F59"/>
                </a:solidFill>
                <a:latin typeface="Liberation Mono"/>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3EBEA6FD-C7C9-4336-B128-C08EADD4485D}"/>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5351936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87035530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614263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53225</TotalTime>
  <Words>19277</Words>
  <Application>Microsoft Office PowerPoint</Application>
  <PresentationFormat>Widescreen</PresentationFormat>
  <Paragraphs>2522</Paragraphs>
  <Slides>212</Slides>
  <Notes>18</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212</vt:i4>
      </vt:variant>
    </vt:vector>
  </HeadingPairs>
  <TitlesOfParts>
    <vt:vector size="229"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11929</cp:revision>
  <dcterms:created xsi:type="dcterms:W3CDTF">2015-10-09T06:09:34Z</dcterms:created>
  <dcterms:modified xsi:type="dcterms:W3CDTF">2023-05-26T08:23:50Z</dcterms:modified>
</cp:coreProperties>
</file>