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6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10" r:id="rId19"/>
    <p:sldId id="1402" r:id="rId20"/>
    <p:sldId id="1407" r:id="rId21"/>
    <p:sldId id="1404" r:id="rId22"/>
    <p:sldId id="1393" r:id="rId23"/>
    <p:sldId id="350" r:id="rId24"/>
    <p:sldId id="139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n,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20CF-BEA7-4D4A-AFED-DF40DBE58E3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n={} </a:t>
            </a:r>
            <a:r>
              <a:rPr lang="en-IN" dirty="0">
                <a:solidFill>
                  <a:srgbClr val="2CE041"/>
                </a:solidFill>
                <a:effectLst/>
              </a:rPr>
              <a:t>//</a:t>
            </a:r>
            <a:r>
              <a:rPr lang="en-IN" dirty="0">
                <a:solidFill>
                  <a:srgbClr val="2CE041"/>
                </a:solidFill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846527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	</a:t>
            </a:r>
            <a:endParaRPr lang="en-US" dirty="0">
              <a:solidFill>
                <a:srgbClr val="2CE041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n={} </a:t>
            </a:r>
            <a:r>
              <a:rPr lang="en-IN" dirty="0">
                <a:solidFill>
                  <a:srgbClr val="2CE041"/>
                </a:solidFill>
                <a:effectLst/>
              </a:rPr>
              <a:t>//</a:t>
            </a:r>
            <a:r>
              <a:rPr lang="en-IN" dirty="0">
                <a:solidFill>
                  <a:srgbClr val="2CE041"/>
                </a:solidFill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846527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={}</a:t>
            </a:r>
          </a:p>
          <a:p>
            <a:endParaRPr lang="en-US" sz="800" dirty="0">
              <a:solidFill>
                <a:srgbClr val="2CE0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</a:rPr>
              <a:t>						//</a:t>
            </a:r>
            <a:r>
              <a:rPr lang="en-IN" dirty="0">
                <a:solidFill>
                  <a:srgbClr val="2CE041"/>
                </a:solidFill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MATCH(m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38969</TotalTime>
  <Words>2144</Words>
  <Application>Microsoft Office PowerPoint</Application>
  <PresentationFormat>Widescreen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43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8860</cp:revision>
  <dcterms:created xsi:type="dcterms:W3CDTF">2015-10-09T06:09:34Z</dcterms:created>
  <dcterms:modified xsi:type="dcterms:W3CDTF">2021-07-01T13:53:11Z</dcterms:modified>
</cp:coreProperties>
</file>