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25" r:id="rId200"/>
    <p:sldId id="1426" r:id="rId201"/>
    <p:sldId id="1427" r:id="rId202"/>
    <p:sldId id="1428" r:id="rId203"/>
    <p:sldId id="1429" r:id="rId204"/>
    <p:sldId id="1430" r:id="rId205"/>
    <p:sldId id="1431" r:id="rId206"/>
    <p:sldId id="1432" r:id="rId207"/>
    <p:sldId id="1433" r:id="rId208"/>
    <p:sldId id="1434" r:id="rId209"/>
    <p:sldId id="1435" r:id="rId210"/>
    <p:sldId id="1087" r:id="rId2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732B54"/>
    <a:srgbClr val="047796"/>
    <a:srgbClr val="C05893"/>
    <a:srgbClr val="4F0896"/>
    <a:srgbClr val="B6816E"/>
    <a:srgbClr val="FF5A36"/>
    <a:srgbClr val="036883"/>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40637892"/>
              </p:ext>
            </p:extLst>
          </p:nvPr>
        </p:nvGraphicFramePr>
        <p:xfrm>
          <a:off x="263352" y="835200"/>
          <a:ext cx="11665296" cy="45720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qualifications field to qualification for all the documents.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school field to zeroth element of qualification field for student _id:2.</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66564898"/>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990865"/>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33178223"/>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kern="1200" dirty="0">
                          <a:solidFill>
                            <a:schemeClr val="tx1"/>
                          </a:solidFill>
                          <a:latin typeface="Source Code Pro" panose="020B0509030403020204" pitchFamily="49" charset="0"/>
                          <a:ea typeface="Source Code Pro" panose="020B0509030403020204" pitchFamily="49" charset="0"/>
                          <a:cs typeface="+mn-cs"/>
                        </a:rPr>
                        <a:t>, name: true, 'qualification details':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kern="1200" dirty="0">
                          <a:solidFill>
                            <a:schemeClr val="tx1"/>
                          </a:solidFill>
                          <a:latin typeface="Source Code Pro" panose="020B0509030403020204" pitchFamily="49" charset="0"/>
                          <a:ea typeface="Source Code Pro" panose="020B0509030403020204" pitchFamily="49" charset="0"/>
                          <a:cs typeface="+mn-cs"/>
                        </a:rPr>
                        <a:t>:</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kern="1200" dirty="0">
                          <a:solidFill>
                            <a:schemeClr val="tx1"/>
                          </a:solidFill>
                          <a:latin typeface="Source Code Pro" panose="020B0509030403020204" pitchFamily="49" charset="0"/>
                          <a:ea typeface="Source Code Pro" panose="020B0509030403020204" pitchFamily="49" charset="0"/>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12</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school field in qualification field for both elements. </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99086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emailID for each school for student whose _is:1.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24613125"/>
              </p:ext>
            </p:extLst>
          </p:nvPr>
        </p:nvGraphicFramePr>
        <p:xfrm>
          <a:off x="119336" y="836712"/>
          <a:ext cx="11809312" cy="51562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fees field with value 7000 for all student who are in 10</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std.</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4082184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football and cricket hobbies for studentID: 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Increase the fees by Rs. 2000 of all student who are in 10</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std.</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student.</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3053731124"/>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936118"/>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19821173"/>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0018875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26031248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6144444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0967738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718909006"/>
                  </a:ext>
                </a:extLst>
              </a:tr>
            </a:tbl>
          </a:graphicData>
        </a:graphic>
      </p:graphicFrame>
    </p:spTree>
    <p:extLst>
      <p:ext uri="{BB962C8B-B14F-4D97-AF65-F5344CB8AC3E}">
        <p14:creationId xmlns:p14="http://schemas.microsoft.com/office/powerpoint/2010/main" val="173661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0387917"/>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193173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2345534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01376240"/>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6437729"/>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582986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45488314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60351617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3362780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90534983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428971898"/>
                  </a:ext>
                </a:extLst>
              </a:tr>
            </a:tbl>
          </a:graphicData>
        </a:graphic>
      </p:graphicFrame>
    </p:spTree>
    <p:extLst>
      <p:ext uri="{BB962C8B-B14F-4D97-AF65-F5344CB8AC3E}">
        <p14:creationId xmlns:p14="http://schemas.microsoft.com/office/powerpoint/2010/main" val="11350255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27886762"/>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4571602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498325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83031387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42134250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62707830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59381046"/>
                  </a:ext>
                </a:extLst>
              </a:tr>
            </a:tbl>
          </a:graphicData>
        </a:graphic>
      </p:graphicFrame>
    </p:spTree>
    <p:extLst>
      <p:ext uri="{BB962C8B-B14F-4D97-AF65-F5344CB8AC3E}">
        <p14:creationId xmlns:p14="http://schemas.microsoft.com/office/powerpoint/2010/main" val="171267005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6141303"/>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4795710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435488723"/>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99381964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556759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52131858"/>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208477808"/>
                  </a:ext>
                </a:extLst>
              </a:tr>
            </a:tbl>
          </a:graphicData>
        </a:graphic>
      </p:graphicFrame>
    </p:spTree>
    <p:extLst>
      <p:ext uri="{BB962C8B-B14F-4D97-AF65-F5344CB8AC3E}">
        <p14:creationId xmlns:p14="http://schemas.microsoft.com/office/powerpoint/2010/main" val="5715836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25681805"/>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510123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950707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664777238"/>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53961556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92592195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54824302"/>
                  </a:ext>
                </a:extLst>
              </a:tr>
            </a:tbl>
          </a:graphicData>
        </a:graphic>
      </p:graphicFrame>
    </p:spTree>
    <p:extLst>
      <p:ext uri="{BB962C8B-B14F-4D97-AF65-F5344CB8AC3E}">
        <p14:creationId xmlns:p14="http://schemas.microsoft.com/office/powerpoint/2010/main" val="309078278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53602718"/>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7999466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6121295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66772110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4190869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5223473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36958471"/>
                  </a:ext>
                </a:extLst>
              </a:tr>
            </a:tbl>
          </a:graphicData>
        </a:graphic>
      </p:graphicFrame>
    </p:spTree>
    <p:extLst>
      <p:ext uri="{BB962C8B-B14F-4D97-AF65-F5344CB8AC3E}">
        <p14:creationId xmlns:p14="http://schemas.microsoft.com/office/powerpoint/2010/main" val="42105156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78878459"/>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9537057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7188663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36313045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07944155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8934463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489416685"/>
                  </a:ext>
                </a:extLst>
              </a:tr>
            </a:tbl>
          </a:graphicData>
        </a:graphic>
      </p:graphicFrame>
    </p:spTree>
    <p:extLst>
      <p:ext uri="{BB962C8B-B14F-4D97-AF65-F5344CB8AC3E}">
        <p14:creationId xmlns:p14="http://schemas.microsoft.com/office/powerpoint/2010/main" val="283295939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80028681"/>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264723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87174383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88805515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25842037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18542793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828288063"/>
                  </a:ext>
                </a:extLst>
              </a:tr>
            </a:tbl>
          </a:graphicData>
        </a:graphic>
      </p:graphicFrame>
    </p:spTree>
    <p:extLst>
      <p:ext uri="{BB962C8B-B14F-4D97-AF65-F5344CB8AC3E}">
        <p14:creationId xmlns:p14="http://schemas.microsoft.com/office/powerpoint/2010/main" val="36501734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61032956"/>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30193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47538858"/>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5382773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302744093"/>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130528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62279053"/>
                  </a:ext>
                </a:extLst>
              </a:tr>
            </a:tbl>
          </a:graphicData>
        </a:graphic>
      </p:graphicFrame>
    </p:spTree>
    <p:extLst>
      <p:ext uri="{BB962C8B-B14F-4D97-AF65-F5344CB8AC3E}">
        <p14:creationId xmlns:p14="http://schemas.microsoft.com/office/powerpoint/2010/main" val="38729593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10744264"/>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9991914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7008001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52309047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286044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40005385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34075826"/>
                  </a:ext>
                </a:extLst>
              </a:tr>
            </a:tbl>
          </a:graphicData>
        </a:graphic>
      </p:graphicFrame>
    </p:spTree>
    <p:extLst>
      <p:ext uri="{BB962C8B-B14F-4D97-AF65-F5344CB8AC3E}">
        <p14:creationId xmlns:p14="http://schemas.microsoft.com/office/powerpoint/2010/main" val="411492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32680</TotalTime>
  <Words>16478</Words>
  <Application>Microsoft Office PowerPoint</Application>
  <PresentationFormat>Widescreen</PresentationFormat>
  <Paragraphs>1661</Paragraphs>
  <Slides>210</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210</vt:i4>
      </vt:variant>
    </vt:vector>
  </HeadingPairs>
  <TitlesOfParts>
    <vt:vector size="23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6691</cp:revision>
  <dcterms:created xsi:type="dcterms:W3CDTF">2015-10-09T06:09:34Z</dcterms:created>
  <dcterms:modified xsi:type="dcterms:W3CDTF">2022-06-06T14:01:39Z</dcterms:modified>
</cp:coreProperties>
</file>