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4/23/2025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39795</TotalTime>
  <Words>35297</Words>
  <Application>Microsoft Office PowerPoint</Application>
  <PresentationFormat>Widescreen</PresentationFormat>
  <Paragraphs>3720</Paragraphs>
  <Slides>345</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8358</cp:revision>
  <dcterms:created xsi:type="dcterms:W3CDTF">2015-10-09T06:09:34Z</dcterms:created>
  <dcterms:modified xsi:type="dcterms:W3CDTF">2025-04-23T10:34:25Z</dcterms:modified>
</cp:coreProperties>
</file>