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2" r:id="rId14"/>
    <p:sldId id="1403" r:id="rId15"/>
    <p:sldId id="1393" r:id="rId16"/>
    <p:sldId id="350" r:id="rId17"/>
    <p:sldId id="1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A"/>
    <a:srgbClr val="FDF101"/>
    <a:srgbClr val="2CE041"/>
    <a:srgbClr val="781632"/>
    <a:srgbClr val="7B6989"/>
    <a:srgbClr val="E3903D"/>
    <a:srgbClr val="7E007E"/>
    <a:srgbClr val="9B1D41"/>
    <a:srgbClr val="39AE0A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715999"/>
            <a:ext cx="3756648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z="2200" strike="noStrike" spc="-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(Sharmin), (Vrushali)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529A2-9B92-4782-9956-DFA1FA6E1EF8}"/>
              </a:ext>
            </a:extLst>
          </p:cNvPr>
          <p:cNvSpPr txBox="1"/>
          <p:nvPr/>
        </p:nvSpPr>
        <p:spPr>
          <a:xfrm>
            <a:off x="551384" y="4375824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x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33609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(Saleel:Person)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</a:t>
            </a: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(m:label_name { key1: value, key2: value, ... }),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47591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(Saleel:Person {name: "Saleel Bagde", color: "Blue" ", isActive: true 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(Sharmin:Person {name: "Sharmin Bagde", color: "Pink", isActive: false }),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  Vrushali:Person {name: "Vrushali Bagde", color: "Orange", isActive: false }) 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 (n) DETACH DELETE n</a:t>
            </a:r>
            <a:endParaRPr lang="en-IN" sz="19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match(x) DETACH delete x</a:t>
            </a: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match(x) RETURN 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match(x:Person)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RETURN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or replace 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:use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drop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drop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38465</TotalTime>
  <Words>745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8772</cp:revision>
  <dcterms:created xsi:type="dcterms:W3CDTF">2015-10-09T06:09:34Z</dcterms:created>
  <dcterms:modified xsi:type="dcterms:W3CDTF">2021-06-23T03:44:53Z</dcterms:modified>
</cp:coreProperties>
</file>