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48" r:id="rId128"/>
    <p:sldId id="1349" r:id="rId129"/>
    <p:sldId id="1326" r:id="rId130"/>
    <p:sldId id="1327" r:id="rId131"/>
    <p:sldId id="1322" r:id="rId132"/>
    <p:sldId id="1323" r:id="rId133"/>
    <p:sldId id="1324" r:id="rId134"/>
    <p:sldId id="1325" r:id="rId135"/>
    <p:sldId id="1260" r:id="rId136"/>
    <p:sldId id="1261" r:id="rId137"/>
    <p:sldId id="1262" r:id="rId138"/>
    <p:sldId id="1263" r:id="rId139"/>
    <p:sldId id="1264" r:id="rId140"/>
    <p:sldId id="1341" r:id="rId141"/>
    <p:sldId id="1342" r:id="rId142"/>
    <p:sldId id="1265" r:id="rId143"/>
    <p:sldId id="1266" r:id="rId144"/>
    <p:sldId id="1267" r:id="rId145"/>
    <p:sldId id="1268" r:id="rId146"/>
    <p:sldId id="1216" r:id="rId147"/>
    <p:sldId id="1092" r:id="rId148"/>
    <p:sldId id="1251" r:id="rId149"/>
    <p:sldId id="1252" r:id="rId150"/>
    <p:sldId id="1269" r:id="rId151"/>
    <p:sldId id="1270" r:id="rId152"/>
    <p:sldId id="1271" r:id="rId153"/>
    <p:sldId id="1272" r:id="rId154"/>
    <p:sldId id="1219" r:id="rId155"/>
    <p:sldId id="1204" r:id="rId156"/>
    <p:sldId id="1338" r:id="rId157"/>
    <p:sldId id="1339" r:id="rId158"/>
    <p:sldId id="1346" r:id="rId159"/>
    <p:sldId id="1347" r:id="rId160"/>
    <p:sldId id="1315" r:id="rId161"/>
    <p:sldId id="1316" r:id="rId162"/>
    <p:sldId id="1317" r:id="rId163"/>
    <p:sldId id="1318" r:id="rId164"/>
    <p:sldId id="1292" r:id="rId165"/>
    <p:sldId id="1301" r:id="rId166"/>
    <p:sldId id="1302" r:id="rId167"/>
    <p:sldId id="1294" r:id="rId168"/>
    <p:sldId id="1293" r:id="rId169"/>
    <p:sldId id="1295" r:id="rId170"/>
    <p:sldId id="1296" r:id="rId171"/>
    <p:sldId id="1297" r:id="rId172"/>
    <p:sldId id="1303" r:id="rId173"/>
    <p:sldId id="1304" r:id="rId174"/>
    <p:sldId id="954" r:id="rId175"/>
    <p:sldId id="1307" r:id="rId176"/>
    <p:sldId id="788" r:id="rId177"/>
    <p:sldId id="1087" r:id="rId1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039"/>
    <a:srgbClr val="036883"/>
    <a:srgbClr val="B6816E"/>
    <a:srgbClr val="7D4F3F"/>
    <a:srgbClr val="FF5A36"/>
    <a:srgbClr val="B22251"/>
    <a:srgbClr val="05A5D1"/>
    <a:srgbClr val="4F0896"/>
    <a:srgbClr val="0477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349058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9/16/2021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9/16/2021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50410453"/>
              </p:ext>
            </p:extLst>
          </p:nvPr>
        </p:nvGraphicFramePr>
        <p:xfrm>
          <a:off x="1690010" y="3429000"/>
          <a:ext cx="8784026" cy="323088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6976703" y="4581128"/>
            <a:ext cx="3871825" cy="771209"/>
            <a:chOff x="6354577" y="4605724"/>
            <a:chExt cx="3871825" cy="771209"/>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69332"/>
            </a:xfrm>
            <a:prstGeom prst="rect">
              <a:avLst/>
            </a:prstGeom>
            <a:noFill/>
          </p:spPr>
          <p:txBody>
            <a:bodyPr wrap="square">
              <a:spAutoFit/>
            </a:bodyPr>
            <a:lstStyle/>
            <a:p>
              <a:r>
                <a:rPr lang="en-US" sz="1800" b="1" dirty="0">
                  <a:solidFill>
                    <a:srgbClr val="0070C0"/>
                  </a:solidFill>
                </a:rPr>
                <a:t>must be empty folder</a:t>
              </a:r>
              <a:endParaRPr lang="en-IN"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569660"/>
          </a:xfrm>
          <a:prstGeom prst="rect">
            <a:avLst/>
          </a:prstGeom>
          <a:noFill/>
        </p:spPr>
        <p:txBody>
          <a:bodyPr wrap="square">
            <a:spAutoFit/>
          </a:bodyPr>
          <a:lstStyle/>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accent5">
                    <a:lumMod val="50000"/>
                  </a:schemeClr>
                </a:solidFill>
                <a:latin typeface="Calibri" panose="020F0502020204030204" pitchFamily="34" charset="0"/>
                <a:cs typeface="Calibri" panose="020F0502020204030204" pitchFamily="34" charset="0"/>
              </a:rPr>
              <a:t>mongoimport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--host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192.168.0.3</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27017</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--db</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--collection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emp</a:t>
            </a:r>
            <a:r>
              <a:rPr lang="fr-FR" sz="2200" dirty="0">
                <a:solidFill>
                  <a:srgbClr val="FC6F0D"/>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cs typeface="Calibri" panose="020F0502020204030204" pitchFamily="34" charset="0"/>
              </a:rPr>
              <a:t>--type</a:t>
            </a:r>
            <a:r>
              <a:rPr lang="en-US" sz="2200" dirty="0">
                <a:solidFill>
                  <a:srgbClr val="00B0F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json</a:t>
            </a:r>
            <a:r>
              <a:rPr lang="en-US"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--file</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en-IN" sz="2200" dirty="0">
                <a:solidFill>
                  <a:schemeClr val="accent5">
                    <a:lumMod val="50000"/>
                  </a:schemeClr>
                </a:solidFill>
                <a:latin typeface="Calibri" panose="020F0502020204030204" pitchFamily="34" charset="0"/>
                <a:cs typeface="Calibri" panose="020F0502020204030204" pitchFamily="34" charset="0"/>
              </a:rPr>
              <a:t>mongoimport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--host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192.168.0.6</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--port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27017</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--db</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db1</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--collection</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movies</a:t>
            </a:r>
            <a:r>
              <a:rPr lang="en-IN" sz="2200" dirty="0">
                <a:solidFill>
                  <a:srgbClr val="D83713"/>
                </a:solidFill>
                <a:latin typeface="Calibri" panose="020F0502020204030204" pitchFamily="34" charset="0"/>
                <a:cs typeface="Calibri" panose="020F0502020204030204" pitchFamily="34" charset="0"/>
              </a:rPr>
              <a:t> --type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json</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--file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--jsonArray</a:t>
            </a:r>
            <a:r>
              <a:rPr lang="en-IN" sz="2200" dirty="0">
                <a:solidFill>
                  <a:srgbClr val="00B0F0"/>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mongoimport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200" dirty="0">
                <a:solidFill>
                  <a:srgbClr val="00B0F0"/>
                </a:solidFill>
                <a:latin typeface="Calibri" panose="020F0502020204030204" pitchFamily="34" charset="0"/>
                <a:cs typeface="Calibri" panose="020F0502020204030204" pitchFamily="34" charset="0"/>
              </a:rPr>
              <a:t>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tx1">
                    <a:lumMod val="85000"/>
                    <a:lumOff val="15000"/>
                  </a:schemeClr>
                </a:solidFill>
                <a:latin typeface="Calibri" panose="020F0502020204030204" pitchFamily="34" charset="0"/>
                <a:cs typeface="Calibri" panose="020F0502020204030204" pitchFamily="34" charset="0"/>
              </a:rPr>
              <a:t>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2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validator option.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phone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831445"/>
            <a:ext cx="9144000" cy="3477875"/>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auth = db.</a:t>
            </a:r>
            <a:r>
              <a:rPr lang="en-IN" sz="2200" dirty="0">
                <a:solidFill>
                  <a:srgbClr val="036883"/>
                </a:solidFill>
                <a:latin typeface="Calibri" panose="020F0502020204030204" pitchFamily="34" charset="0"/>
                <a:cs typeface="Calibri" panose="020F0502020204030204" pitchFamily="34" charset="0"/>
              </a:rPr>
              <a:t>getCollection</a:t>
            </a:r>
            <a:r>
              <a:rPr lang="en-IN" sz="2200" dirty="0">
                <a:latin typeface="Calibri" panose="020F0502020204030204" pitchFamily="34" charset="0"/>
                <a:cs typeface="Calibri" panose="020F0502020204030204" pitchFamily="34" charset="0"/>
              </a:rPr>
              <a:t>("</a:t>
            </a:r>
            <a:r>
              <a:rPr lang="en-IN" sz="2200" b="1" dirty="0">
                <a:solidFill>
                  <a:srgbClr val="12824D"/>
                </a:solidFill>
                <a:latin typeface="Calibri" panose="020F0502020204030204" pitchFamily="34" charset="0"/>
                <a:cs typeface="Calibri" panose="020F0502020204030204" pitchFamily="34" charset="0"/>
              </a:rPr>
              <a:t>author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auth.</a:t>
            </a:r>
            <a:r>
              <a:rPr lang="en-IN" sz="2200" dirty="0">
                <a:solidFill>
                  <a:srgbClr val="036883"/>
                </a:solidFill>
                <a:latin typeface="Calibri" panose="020F0502020204030204" pitchFamily="34" charset="0"/>
                <a:cs typeface="Calibri" panose="020F0502020204030204" pitchFamily="34" charset="0"/>
              </a:rPr>
              <a:t>insertOne</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usrName : "</a:t>
            </a:r>
            <a:r>
              <a:rPr lang="en-IN" sz="2200" dirty="0">
                <a:solidFill>
                  <a:srgbClr val="669900"/>
                </a:solidFill>
                <a:latin typeface="Calibri" panose="020F0502020204030204" pitchFamily="34" charset="0"/>
                <a:cs typeface="Calibri" panose="020F0502020204030204" pitchFamily="34" charset="0"/>
              </a:rPr>
              <a:t>John</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Doe</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usrDept :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usrTitle : "</a:t>
            </a:r>
            <a:r>
              <a:rPr lang="en-IN" sz="2200" dirty="0">
                <a:solidFill>
                  <a:srgbClr val="669900"/>
                </a:solidFill>
                <a:latin typeface="Calibri" panose="020F0502020204030204" pitchFamily="34" charset="0"/>
                <a:cs typeface="Calibri" panose="020F0502020204030204" pitchFamily="34" charset="0"/>
              </a:rPr>
              <a:t>Executive</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Account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authLevel : 4,</a:t>
            </a:r>
          </a:p>
          <a:p>
            <a:pPr marL="363538"/>
            <a:r>
              <a:rPr lang="en-IN" sz="2200" dirty="0">
                <a:latin typeface="Calibri" panose="020F0502020204030204" pitchFamily="34" charset="0"/>
                <a:cs typeface="Calibri" panose="020F0502020204030204" pitchFamily="34" charset="0"/>
              </a:rPr>
              <a:t>       authDept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Customers</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06315"/>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a:t>
            </a:r>
            <a:r>
              <a:rPr lang="en-US"/>
              <a:t>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CC3887"/>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50B581B0-3B6D-4670-A2D6-D541E601B02E}"/>
              </a:ext>
            </a:extLst>
          </p:cNvPr>
          <p:cNvSpPr txBox="1"/>
          <p:nvPr/>
        </p:nvSpPr>
        <p:spPr>
          <a:xfrm>
            <a:off x="4544527" y="4687173"/>
            <a:ext cx="6096000" cy="369332"/>
          </a:xfrm>
          <a:prstGeom prst="rect">
            <a:avLst/>
          </a:prstGeom>
          <a:noFill/>
        </p:spPr>
        <p:txBody>
          <a:bodyPr wrap="square">
            <a:spAutoFit/>
          </a:bodyPr>
          <a:lstStyle/>
          <a:p>
            <a:r>
              <a:rPr lang="en-IN" sz="1800" dirty="0">
                <a:solidFill>
                  <a:srgbClr val="CC3887"/>
                </a:solidFill>
                <a:latin typeface="Calibri" panose="020F0502020204030204" pitchFamily="34" charset="0"/>
                <a:cs typeface="Calibri" panose="020F0502020204030204" pitchFamily="34" charset="0"/>
              </a:rPr>
              <a:t>var</a:t>
            </a:r>
            <a:endParaRPr lang="en-IN" dirty="0"/>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61621"/>
                </a:solidFill>
                <a:latin typeface="Source Code Pro" panose="020B0509030403020204" pitchFamily="49" charset="0"/>
                <a:ea typeface="Source Code Pro" panose="020B0509030403020204" pitchFamily="49" charset="0"/>
              </a:rPr>
              <a:t>var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30390</TotalTime>
  <Words>12677</Words>
  <Application>Microsoft Office PowerPoint</Application>
  <PresentationFormat>Widescreen</PresentationFormat>
  <Paragraphs>1268</Paragraphs>
  <Slides>177</Slides>
  <Notes>2</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177</vt:i4>
      </vt:variant>
    </vt:vector>
  </HeadingPairs>
  <TitlesOfParts>
    <vt:vector size="20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6120</cp:revision>
  <dcterms:created xsi:type="dcterms:W3CDTF">2015-10-09T06:09:34Z</dcterms:created>
  <dcterms:modified xsi:type="dcterms:W3CDTF">2021-09-16T16:14:33Z</dcterms:modified>
</cp:coreProperties>
</file>