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432" y="-3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9/25/2020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9/25/2020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3057977935"/>
              </p:ext>
            </p:extLst>
          </p:nvPr>
        </p:nvGraphicFramePr>
        <p:xfrm>
          <a:off x="1690010" y="3760048"/>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243135"/>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343472" y="4267200"/>
            <a:ext cx="9324528"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343472" y="2681044"/>
            <a:ext cx="9505056"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a:t>
            </a:r>
            <a:r>
              <a:rPr lang="en-US" sz="2200">
                <a:solidFill>
                  <a:srgbClr val="FC6F0D"/>
                </a:solidFill>
                <a:latin typeface="Calibri" panose="020F0502020204030204" pitchFamily="34" charset="0"/>
                <a:cs typeface="Calibri" panose="020F0502020204030204" pitchFamily="34" charset="0"/>
              </a:rPr>
              <a:t>collection emp     </a:t>
            </a:r>
            <a:r>
              <a:rPr lang="en-US" sz="2200" dirty="0">
                <a:solidFill>
                  <a:srgbClr val="FC6F0D"/>
                </a:solidFill>
                <a:latin typeface="Calibri" panose="020F0502020204030204" pitchFamily="34" charset="0"/>
                <a:cs typeface="Calibri" panose="020F0502020204030204" pitchFamily="34" charset="0"/>
              </a:rPr>
              <a:t>--type csv  --file d:\o.csv  --fields "EMPNO, ENAME, </a:t>
            </a:r>
            <a:r>
              <a:rPr lang="en-US" sz="2200">
                <a:solidFill>
                  <a:srgbClr val="FC6F0D"/>
                </a:solidFill>
                <a:latin typeface="Calibri" panose="020F0502020204030204" pitchFamily="34" charset="0"/>
                <a:cs typeface="Calibri" panose="020F0502020204030204" pitchFamily="34" charset="0"/>
              </a:rPr>
              <a:t>JOB,  MGR, HIREDATE</a:t>
            </a:r>
            <a:r>
              <a:rPr lang="en-US" sz="2200" dirty="0">
                <a:solidFill>
                  <a:srgbClr val="FC6F0D"/>
                </a:solidFill>
                <a:latin typeface="Calibri" panose="020F0502020204030204" pitchFamily="34" charset="0"/>
                <a:cs typeface="Calibri" panose="020F0502020204030204" pitchFamily="34" charset="0"/>
              </a:rPr>
              <a:t>, SAL, COMM</a:t>
            </a:r>
            <a:r>
              <a:rPr lang="en-US" sz="2200">
                <a:solidFill>
                  <a:srgbClr val="FC6F0D"/>
                </a:solidFill>
                <a:latin typeface="Calibri" panose="020F0502020204030204" pitchFamily="34" charset="0"/>
                <a:cs typeface="Calibri" panose="020F0502020204030204" pitchFamily="34" charset="0"/>
              </a:rPr>
              <a:t>,  DEPTNO, BONUSID</a:t>
            </a:r>
            <a:r>
              <a:rPr lang="en-US" sz="2200" dirty="0">
                <a:solidFill>
                  <a:srgbClr val="FC6F0D"/>
                </a:solidFill>
                <a:latin typeface="Calibri" panose="020F0502020204030204" pitchFamily="34" charset="0"/>
                <a:cs typeface="Calibri" panose="020F0502020204030204" pitchFamily="34" charset="0"/>
              </a:rPr>
              <a:t>,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28748</TotalTime>
  <Words>9865</Words>
  <Application>Microsoft Office PowerPoint</Application>
  <PresentationFormat>Widescreen</PresentationFormat>
  <Paragraphs>1045</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5611</cp:revision>
  <dcterms:created xsi:type="dcterms:W3CDTF">2015-10-09T06:09:34Z</dcterms:created>
  <dcterms:modified xsi:type="dcterms:W3CDTF">2020-09-24T22:48:00Z</dcterms:modified>
</cp:coreProperties>
</file>