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204" r:id="rId2"/>
    <p:sldId id="1205" r:id="rId3"/>
    <p:sldId id="1206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204"/>
            <p14:sldId id="1205"/>
            <p14:sldId id="1206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6" d="100"/>
          <a:sy n="66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19194"/>
              </p:ext>
            </p:extLst>
          </p:nvPr>
        </p:nvGraphicFramePr>
        <p:xfrm>
          <a:off x="622598" y="2170956"/>
          <a:ext cx="81269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rahul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Palatino Linotype" pitchFamily="18" charset="0"/>
                        </a:rPr>
                        <a:t>patil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itchFamily="18" charset="0"/>
                        </a:rPr>
                        <a:t>2000-12-22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4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Shah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itchFamily="18" charset="0"/>
                        </a:rPr>
                        <a:t>1999-10-10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73685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2598" y="16288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CB9FE-1BEE-45DB-95DD-CB1A32D8260D}"/>
              </a:ext>
            </a:extLst>
          </p:cNvPr>
          <p:cNvSpPr/>
          <p:nvPr/>
        </p:nvSpPr>
        <p:spPr>
          <a:xfrm>
            <a:off x="622598" y="4627002"/>
            <a:ext cx="11089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Candidate Key</a:t>
            </a:r>
            <a:r>
              <a:rPr lang="en-US" dirty="0">
                <a:latin typeface="Palatino Linotype" pitchFamily="18" charset="0"/>
              </a:rPr>
              <a:t> – A Candidate Key can be any column or a combination of columns that can qualify as unique key in database. There can be multiple Candidate Keys in one table. Each Candidate Key can qualify as Primary Key.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b="1" dirty="0">
                <a:latin typeface="Palatino Linotype" pitchFamily="18" charset="0"/>
              </a:rPr>
              <a:t>Primary Key</a:t>
            </a:r>
            <a:r>
              <a:rPr lang="en-US" dirty="0">
                <a:latin typeface="Palatino Linotype" pitchFamily="18" charset="0"/>
              </a:rPr>
              <a:t> – A Primary Key is a column or a combination of columns that uniquely identify a record. Only one Candidate Key can be Primary Key.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136069-505E-49DF-9B95-655F1B6970AB}"/>
              </a:ext>
            </a:extLst>
          </p:cNvPr>
          <p:cNvSpPr/>
          <p:nvPr/>
        </p:nvSpPr>
        <p:spPr>
          <a:xfrm>
            <a:off x="9303672" y="2527984"/>
            <a:ext cx="24801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Aadhar Card Number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PAN card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Registration number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VoterID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StudentID</a:t>
            </a:r>
            <a:endParaRPr lang="en-US" b="1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3640956"/>
            <a:ext cx="1130525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Candidate 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A candidate key is a set of attributes (or attribute) which uniquely identify the tuples in relation or table. </a:t>
            </a:r>
          </a:p>
          <a:p>
            <a:pPr marL="342900" indent="17463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b="1" dirty="0">
                <a:latin typeface="Gentium Basic"/>
              </a:rPr>
              <a:t>pan_card</a:t>
            </a:r>
            <a:r>
              <a:rPr lang="en-US" dirty="0">
                <a:latin typeface="Palatino Linotype" pitchFamily="18" charset="0"/>
              </a:rPr>
              <a:t>, &amp; </a:t>
            </a:r>
            <a:r>
              <a:rPr lang="en-US" b="1" dirty="0">
                <a:latin typeface="Gentium Basic"/>
              </a:rPr>
              <a:t>emailID</a:t>
            </a:r>
            <a:r>
              <a:rPr lang="en-US" dirty="0">
                <a:latin typeface="Palatino Linotype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are Candidate keys.</a:t>
            </a:r>
            <a:endParaRPr lang="en-US" dirty="0">
              <a:latin typeface="Palatino Linotype" pitchFamily="18" charset="0"/>
            </a:endParaRPr>
          </a:p>
          <a:p>
            <a:pPr marL="342900" indent="-342900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Primary 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Primary Key is a set of attributes (or attribute) which uniquely identify the tuples in relation or table. </a:t>
            </a:r>
            <a:r>
              <a:rPr lang="en-US" u="sng" dirty="0">
                <a:latin typeface="Palatino Linotype" pitchFamily="18" charset="0"/>
              </a:rPr>
              <a:t>There is one and only one primary key in any relationship.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342900" indent="17463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you can choose </a:t>
            </a:r>
            <a:r>
              <a:rPr lang="en-US" dirty="0">
                <a:latin typeface="Palatino Linotype" pitchFamily="18" charset="0"/>
              </a:rPr>
              <a:t>either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b="1" dirty="0">
                <a:latin typeface="Gentium Basic"/>
              </a:rPr>
              <a:t>pan_card</a:t>
            </a:r>
            <a:r>
              <a:rPr lang="en-US" dirty="0">
                <a:latin typeface="Palatino Linotype" pitchFamily="18" charset="0"/>
              </a:rPr>
              <a:t>, or </a:t>
            </a:r>
            <a:r>
              <a:rPr lang="en-US" b="1" dirty="0">
                <a:latin typeface="Gentium Basic"/>
              </a:rPr>
              <a:t>emailID</a:t>
            </a:r>
            <a:r>
              <a:rPr lang="en-US" dirty="0">
                <a:latin typeface="Palatino Linotype" pitchFamily="18" charset="0"/>
              </a:rPr>
              <a:t> columns as primary key column, here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 cab be a preferable choice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590" y="980728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Gentium Basic"/>
              </a:rPr>
              <a:t>student { ID, firstName, lastName, DoB, city, emailID, pan_card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Candidate Key and Primary Key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598" y="1729616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emailID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pan_card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rajesh.k@gmail.com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AXD012-30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skumar@gmail.com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XXAHFF201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kumr.raj@gmail.com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RDGH-78IO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103320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Difference between Candidate Key and Primary Key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582" y="1052736"/>
          <a:ext cx="11377264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Primary Key </a:t>
                      </a: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Candidate Key</a:t>
                      </a: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only one primary key in any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more than one candidate key in a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/>
                        <a:t>Primary key can not contain NULL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/>
                        <a:t>Candidate key can have NULL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primary key is a candidate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compulsory that each candidate key can be a primary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 specifies the important attribute for the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specifies the key which can qualify for primary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51293</TotalTime>
  <Words>424</Words>
  <Application>Microsoft Office PowerPoint</Application>
  <PresentationFormat>Custom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Gentium Basic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2950</cp:revision>
  <dcterms:created xsi:type="dcterms:W3CDTF">2019-04-24T09:11:59Z</dcterms:created>
  <dcterms:modified xsi:type="dcterms:W3CDTF">2020-06-10T03:09:50Z</dcterms:modified>
</cp:coreProperties>
</file>