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6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8" r:id="rId42"/>
    <p:sldId id="1439" r:id="rId43"/>
    <p:sldId id="1441" r:id="rId44"/>
    <p:sldId id="1443" r:id="rId45"/>
    <p:sldId id="1436" r:id="rId46"/>
    <p:sldId id="1437" r:id="rId47"/>
    <p:sldId id="1434" r:id="rId48"/>
    <p:sldId id="1425" r:id="rId49"/>
    <p:sldId id="1440" r:id="rId50"/>
    <p:sldId id="1435" r:id="rId51"/>
    <p:sldId id="1432" r:id="rId52"/>
    <p:sldId id="1421" r:id="rId53"/>
    <p:sldId id="1419" r:id="rId54"/>
    <p:sldId id="13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( 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 (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add or set labels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221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apoc.create.addLabels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apoc.create.setLabels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3DAA2F-8FDE-FB09-0436-5064272D5E50}"/>
              </a:ext>
            </a:extLst>
          </p:cNvPr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addLabels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( [ node, id, ids, nodes],  [ 'Label’,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add single/multiple labels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node, id, ids, nodes],  [ 'Label’,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single/multiple labels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D9C4B7E-8780-4968-3F13-48E9CD6EB4A3}"/>
              </a:ext>
            </a:extLst>
          </p:cNvPr>
          <p:cNvSpPr/>
          <p:nvPr/>
        </p:nvSpPr>
        <p:spPr>
          <a:xfrm>
            <a:off x="191344" y="2592752"/>
            <a:ext cx="1180931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apoc.create.addLabels(nodes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2904AD3-C52B-611C-9504-5D1A4930B872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labels, non matching labels are removed on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C35E1D7-36C9-D0A9-6A20-37414307B703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572D-387A-4088-04C8-C9A2703A1814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5331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remove labels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12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apoc.create.removeLabels(nodes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apoc.create.removeLabels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removes the given labels from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sz="2000" spc="-1" dirty="0">
                <a:solidFill>
                  <a:srgbClr val="F35408"/>
                </a:solidFill>
                <a:latin typeface="Roboto Mono"/>
              </a:rPr>
              <a:t>removeLabels</a:t>
            </a:r>
            <a:r>
              <a:rPr lang="nl-NL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 ( [ node, id, ids, nodes], [ 'Label’,  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</a:t>
            </a:r>
            <a:r>
              <a:rPr lang="nl-NL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​ ])</a:t>
            </a:r>
            <a:endParaRPr lang="en-IN" sz="2000" dirty="0">
              <a:solidFill>
                <a:srgbClr val="333333"/>
              </a:solidFill>
              <a:latin typeface="Roboto Mon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removeLabels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"node1"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'node2’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56088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property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191344" y="2592752"/>
            <a:ext cx="11809312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apoc.create.setProperties 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property/properties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157192"/>
            <a:ext cx="1166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"value1", "value2", "value3", "value4"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]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2343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5676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8768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1452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</a:rPr>
              <a:t>([ </a:t>
            </a:r>
            <a:r>
              <a:rPr lang="en-IN" dirty="0">
                <a:solidFill>
                  <a:srgbClr val="B58900"/>
                </a:solidFill>
                <a:effectLst/>
              </a:rPr>
              <a:t>"customer“ </a:t>
            </a:r>
            <a:r>
              <a:rPr lang="en-IN" dirty="0">
                <a:solidFill>
                  <a:srgbClr val="586E75"/>
                </a:solidFill>
                <a:effectLst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'baroda' </a:t>
            </a:r>
            <a:r>
              <a:rPr lang="en-IN" dirty="0">
                <a:solidFill>
                  <a:srgbClr val="586E75"/>
                </a:solidFill>
                <a:effectLst/>
              </a:rPr>
              <a:t>},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'pune' 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E77A9B-52F7-9B23-9F9D-B75F64DAAB3A}"/>
              </a:ext>
            </a:extLst>
          </p:cNvPr>
          <p:cNvGrpSpPr/>
          <p:nvPr/>
        </p:nvGrpSpPr>
        <p:grpSpPr>
          <a:xfrm>
            <a:off x="119336" y="2526289"/>
            <a:ext cx="12072664" cy="1274669"/>
            <a:chOff x="119336" y="2526289"/>
            <a:chExt cx="11881320" cy="12746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001E28-BCDD-E1C9-5AED-EDCFBC29A0FA}"/>
                </a:ext>
              </a:extLst>
            </p:cNvPr>
            <p:cNvGrpSpPr/>
            <p:nvPr/>
          </p:nvGrpSpPr>
          <p:grpSpPr>
            <a:xfrm>
              <a:off x="119336" y="2526289"/>
              <a:ext cx="11881320" cy="1274669"/>
              <a:chOff x="119336" y="2526289"/>
              <a:chExt cx="11881320" cy="1274669"/>
            </a:xfrm>
          </p:grpSpPr>
          <p:sp>
            <p:nvSpPr>
              <p:cNvPr id="9" name="CustomShape 1">
                <a:extLst>
                  <a:ext uri="{FF2B5EF4-FFF2-40B4-BE49-F238E27FC236}">
                    <a16:creationId xmlns:a16="http://schemas.microsoft.com/office/drawing/2014/main" id="{28B8491E-DAAE-E0B4-35E0-11FC86CEBF66}"/>
                  </a:ext>
                </a:extLst>
              </p:cNvPr>
              <p:cNvSpPr/>
              <p:nvPr/>
            </p:nvSpPr>
            <p:spPr>
              <a:xfrm>
                <a:off x="119336" y="2526289"/>
                <a:ext cx="11881320" cy="7064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3760">
                  <a:lnSpc>
                    <a:spcPct val="100000"/>
                  </a:lnSpc>
                  <a:buClr>
                    <a:srgbClr val="000000"/>
                  </a:buClr>
                </a:pP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apoc</a:t>
                </a:r>
                <a:r>
                  <a:rPr lang="en-IN" sz="2000" b="0" strike="noStrike" spc="-1" dirty="0">
                    <a:solidFill>
                      <a:srgbClr val="000000"/>
                    </a:solidFill>
                    <a:latin typeface="Roboto Mono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.</a:t>
                </a:r>
                <a:r>
                  <a:rPr lang="en-IN" sz="2000" spc="-1" dirty="0">
                    <a:solidFill>
                      <a:srgbClr val="F35408"/>
                    </a:solidFill>
                    <a:latin typeface="Roboto Mono"/>
                  </a:rPr>
                  <a:t>create</a:t>
                </a:r>
                <a:r>
                  <a:rPr lang="en-IN" sz="2000" b="0" strike="noStrike" spc="-1" dirty="0">
                    <a:solidFill>
                      <a:srgbClr val="000000"/>
                    </a:solidFill>
                    <a:latin typeface="Roboto Mono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.</a:t>
                </a:r>
                <a:r>
                  <a:rPr lang="en-IN" sz="2000" spc="-1" dirty="0">
                    <a:solidFill>
                      <a:srgbClr val="F35408"/>
                    </a:solidFill>
                    <a:latin typeface="Roboto Mono"/>
                  </a:rPr>
                  <a:t>nodes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( [ 'label1', 'label2',  </a:t>
                </a:r>
                <a:r>
                  <a:rPr lang="en-IN" sz="2000" dirty="0">
                    <a:solidFill>
                      <a:schemeClr val="bg1">
                        <a:lumMod val="50000"/>
                      </a:schemeClr>
                    </a:solidFill>
                    <a:latin typeface="Roboto Mono"/>
                  </a:rPr>
                  <a:t>. . . 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], [ { key: </a:t>
                </a:r>
                <a:r>
                  <a:rPr lang="en-IN" sz="2000" dirty="0">
                    <a:solidFill>
                      <a:schemeClr val="bg2">
                        <a:lumMod val="50000"/>
                      </a:schemeClr>
                    </a:solidFill>
                    <a:latin typeface="Roboto Mono"/>
                  </a:rPr>
                  <a:t>value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, key: </a:t>
                </a:r>
                <a:r>
                  <a:rPr lang="en-IN" sz="2000" dirty="0">
                    <a:solidFill>
                      <a:schemeClr val="bg2">
                        <a:lumMod val="50000"/>
                      </a:schemeClr>
                    </a:solidFill>
                    <a:latin typeface="Roboto Mono"/>
                  </a:rPr>
                  <a:t>value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,  </a:t>
                </a:r>
                <a:r>
                  <a:rPr lang="en-IN" sz="2000" dirty="0">
                    <a:solidFill>
                      <a:schemeClr val="bg1">
                        <a:lumMod val="50000"/>
                      </a:schemeClr>
                    </a:solidFill>
                    <a:latin typeface="Roboto Mono"/>
                  </a:rPr>
                  <a:t>. . . 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​}, { key: </a:t>
                </a:r>
                <a:r>
                  <a:rPr lang="en-IN" sz="2000" dirty="0">
                    <a:solidFill>
                      <a:schemeClr val="bg2">
                        <a:lumMod val="50000"/>
                      </a:schemeClr>
                    </a:solidFill>
                    <a:latin typeface="Roboto Mono"/>
                  </a:rPr>
                  <a:t>value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, key: </a:t>
                </a:r>
                <a:r>
                  <a:rPr lang="en-IN" sz="2000" dirty="0">
                    <a:solidFill>
                      <a:schemeClr val="bg2">
                        <a:lumMod val="50000"/>
                      </a:schemeClr>
                    </a:solidFill>
                    <a:latin typeface="Roboto Mono"/>
                  </a:rPr>
                  <a:t>value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,  </a:t>
                </a:r>
                <a:r>
                  <a:rPr lang="en-IN" sz="2000" dirty="0">
                    <a:solidFill>
                      <a:schemeClr val="bg1">
                        <a:lumMod val="50000"/>
                      </a:schemeClr>
                    </a:solidFill>
                    <a:latin typeface="Roboto Mono"/>
                  </a:rPr>
                  <a:t>. . . </a:t>
                </a:r>
                <a:r>
                  <a:rPr lang="en-IN" sz="2000" dirty="0">
                    <a:solidFill>
                      <a:srgbClr val="333333"/>
                    </a:solidFill>
                    <a:latin typeface="Roboto Mono"/>
                  </a:rPr>
                  <a:t>​} ] 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9F78EE2-01D0-93BF-76AE-998DB1B50311}"/>
                  </a:ext>
                </a:extLst>
              </p:cNvPr>
              <p:cNvGrpSpPr/>
              <p:nvPr/>
            </p:nvGrpSpPr>
            <p:grpSpPr>
              <a:xfrm>
                <a:off x="3143672" y="2869660"/>
                <a:ext cx="6624736" cy="931298"/>
                <a:chOff x="3503712" y="2869660"/>
                <a:chExt cx="6624736" cy="93129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66D0C8F-6067-5DBB-3853-376E089FDFA3}"/>
                    </a:ext>
                  </a:extLst>
                </p:cNvPr>
                <p:cNvGrpSpPr/>
                <p:nvPr/>
              </p:nvGrpSpPr>
              <p:grpSpPr>
                <a:xfrm>
                  <a:off x="3507477" y="2924944"/>
                  <a:ext cx="3164587" cy="576064"/>
                  <a:chOff x="3503712" y="2996952"/>
                  <a:chExt cx="3167058" cy="576064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73E1413-5512-237E-9485-047498E309F0}"/>
                      </a:ext>
                    </a:extLst>
                  </p:cNvPr>
                  <p:cNvCxnSpPr/>
                  <p:nvPr/>
                </p:nvCxnSpPr>
                <p:spPr>
                  <a:xfrm>
                    <a:off x="3503712" y="2996952"/>
                    <a:ext cx="0" cy="576064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EADFD62-E1C2-C73C-096F-CAE54BE720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8846" y="3573016"/>
                    <a:ext cx="3161924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C5B62ED-B51C-FD16-7FCB-A7019FA4DFD3}"/>
                      </a:ext>
                    </a:extLst>
                  </p:cNvPr>
                  <p:cNvCxnSpPr/>
                  <p:nvPr/>
                </p:nvCxnSpPr>
                <p:spPr>
                  <a:xfrm>
                    <a:off x="6670770" y="2996952"/>
                    <a:ext cx="0" cy="576064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A1F35F9-05FE-9360-FFA6-37C2F75FA356}"/>
                    </a:ext>
                  </a:extLst>
                </p:cNvPr>
                <p:cNvGrpSpPr/>
                <p:nvPr/>
              </p:nvGrpSpPr>
              <p:grpSpPr>
                <a:xfrm>
                  <a:off x="3503712" y="2906712"/>
                  <a:ext cx="6624736" cy="882329"/>
                  <a:chOff x="3503712" y="2646931"/>
                  <a:chExt cx="4187333" cy="1008376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65D4BC2-7467-3DF9-C824-A42B6C034C84}"/>
                      </a:ext>
                    </a:extLst>
                  </p:cNvPr>
                  <p:cNvCxnSpPr/>
                  <p:nvPr/>
                </p:nvCxnSpPr>
                <p:spPr>
                  <a:xfrm>
                    <a:off x="3512339" y="3021635"/>
                    <a:ext cx="0" cy="633671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6EF9416-C581-8221-0DEA-92D87CE5AA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3712" y="3655307"/>
                    <a:ext cx="4187333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55623A3-AF07-90E3-3EDE-3A30E2EFD8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2418" y="2646931"/>
                    <a:ext cx="0" cy="1008375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74F9E8B-5612-6ACF-1C08-E78BE8B7A518}"/>
                    </a:ext>
                  </a:extLst>
                </p:cNvPr>
                <p:cNvGrpSpPr/>
                <p:nvPr/>
              </p:nvGrpSpPr>
              <p:grpSpPr>
                <a:xfrm>
                  <a:off x="4295801" y="2869660"/>
                  <a:ext cx="1368151" cy="931298"/>
                  <a:chOff x="3523928" y="2896216"/>
                  <a:chExt cx="1208857" cy="1018920"/>
                </a:xfrm>
              </p:grpSpPr>
              <p:cxnSp>
                <p:nvCxnSpPr>
                  <p:cNvPr id="27" name="Connector: Elbow 26">
                    <a:extLst>
                      <a:ext uri="{FF2B5EF4-FFF2-40B4-BE49-F238E27FC236}">
                        <a16:creationId xmlns:a16="http://schemas.microsoft.com/office/drawing/2014/main" id="{908135E5-CC81-8C46-370E-7CEFEEF97F09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3463441" y="2956703"/>
                    <a:ext cx="697038" cy="576064"/>
                  </a:xfrm>
                  <a:prstGeom prst="bentConnector3">
                    <a:avLst/>
                  </a:prstGeom>
                  <a:ln w="28575">
                    <a:solidFill>
                      <a:srgbClr val="C0000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8A7E370-53FB-D3BC-694D-FCD604D36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595935" y="3545804"/>
                    <a:ext cx="1136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sub-label</a:t>
                    </a:r>
                    <a:endParaRPr lang="en-IN" b="1" dirty="0"/>
                  </a:p>
                </p:txBody>
              </p:sp>
            </p:grp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6560A0-BED3-0E74-6903-7FDBAD9DAA91}"/>
                </a:ext>
              </a:extLst>
            </p:cNvPr>
            <p:cNvSpPr txBox="1"/>
            <p:nvPr/>
          </p:nvSpPr>
          <p:spPr>
            <a:xfrm>
              <a:off x="6456040" y="292494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D6F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node1</a:t>
              </a:r>
              <a:endParaRPr lang="en-IN" dirty="0">
                <a:solidFill>
                  <a:srgbClr val="ED6F7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6A2F2D-19EB-F2F6-792C-1EAAF23E6535}"/>
                </a:ext>
              </a:extLst>
            </p:cNvPr>
            <p:cNvSpPr txBox="1"/>
            <p:nvPr/>
          </p:nvSpPr>
          <p:spPr>
            <a:xfrm>
              <a:off x="9912424" y="292494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D6F7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node2</a:t>
              </a:r>
              <a:endParaRPr lang="en-IN" dirty="0">
                <a:solidFill>
                  <a:srgbClr val="ED6F7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241DE0-4508-D36F-7781-F07F0A584C8D}"/>
              </a:ext>
            </a:extLst>
          </p:cNvPr>
          <p:cNvSpPr txBox="1"/>
          <p:nvPr/>
        </p:nvSpPr>
        <p:spPr>
          <a:xfrm>
            <a:off x="335360" y="4532400"/>
            <a:ext cx="11521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7057295284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9922050696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0" name="CustomShape 1">
            <a:extLst>
              <a:ext uri="{FF2B5EF4-FFF2-40B4-BE49-F238E27FC236}">
                <a16:creationId xmlns:a16="http://schemas.microsoft.com/office/drawing/2014/main" id="{C6D3FDA3-0EB2-4680-7E20-7A6D4035B0AD}"/>
              </a:ext>
            </a:extLst>
          </p:cNvPr>
          <p:cNvSpPr/>
          <p:nvPr/>
        </p:nvSpPr>
        <p:spPr>
          <a:xfrm>
            <a:off x="191344" y="2526289"/>
            <a:ext cx="11809312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sz="2000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sz="2000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sz="2000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z="2000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sz="2000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sz="2000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56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7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40883</TotalTime>
  <Words>5583</Words>
  <Application>Microsoft Office PowerPoint</Application>
  <PresentationFormat>Widescreen</PresentationFormat>
  <Paragraphs>563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9297</cp:revision>
  <dcterms:created xsi:type="dcterms:W3CDTF">2015-10-09T06:09:34Z</dcterms:created>
  <dcterms:modified xsi:type="dcterms:W3CDTF">2022-07-25T07:51:39Z</dcterms:modified>
</cp:coreProperties>
</file>