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7"/>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1453" r:id="rId49"/>
    <p:sldId id="301" r:id="rId50"/>
    <p:sldId id="1399" r:id="rId51"/>
    <p:sldId id="303" r:id="rId52"/>
    <p:sldId id="304" r:id="rId53"/>
    <p:sldId id="1400" r:id="rId54"/>
    <p:sldId id="1401" r:id="rId55"/>
    <p:sldId id="307" r:id="rId56"/>
    <p:sldId id="1402" r:id="rId57"/>
    <p:sldId id="309" r:id="rId58"/>
    <p:sldId id="310" r:id="rId59"/>
    <p:sldId id="311" r:id="rId60"/>
    <p:sldId id="312" r:id="rId61"/>
    <p:sldId id="1403" r:id="rId62"/>
    <p:sldId id="1404" r:id="rId63"/>
    <p:sldId id="1405" r:id="rId64"/>
    <p:sldId id="316" r:id="rId65"/>
    <p:sldId id="317" r:id="rId66"/>
    <p:sldId id="1406" r:id="rId67"/>
    <p:sldId id="1407" r:id="rId68"/>
    <p:sldId id="320" r:id="rId69"/>
    <p:sldId id="1408" r:id="rId70"/>
    <p:sldId id="322" r:id="rId71"/>
    <p:sldId id="323" r:id="rId72"/>
    <p:sldId id="324" r:id="rId73"/>
    <p:sldId id="325" r:id="rId74"/>
    <p:sldId id="1409" r:id="rId75"/>
    <p:sldId id="327" r:id="rId76"/>
    <p:sldId id="1410" r:id="rId77"/>
    <p:sldId id="329" r:id="rId78"/>
    <p:sldId id="1411" r:id="rId79"/>
    <p:sldId id="1412" r:id="rId80"/>
    <p:sldId id="332" r:id="rId81"/>
    <p:sldId id="333" r:id="rId82"/>
    <p:sldId id="334" r:id="rId83"/>
    <p:sldId id="335" r:id="rId84"/>
    <p:sldId id="1413" r:id="rId85"/>
    <p:sldId id="1414" r:id="rId86"/>
    <p:sldId id="338" r:id="rId87"/>
    <p:sldId id="339" r:id="rId88"/>
    <p:sldId id="340" r:id="rId89"/>
    <p:sldId id="341" r:id="rId90"/>
    <p:sldId id="1415" r:id="rId91"/>
    <p:sldId id="343" r:id="rId92"/>
    <p:sldId id="344" r:id="rId93"/>
    <p:sldId id="345" r:id="rId94"/>
    <p:sldId id="346" r:id="rId95"/>
    <p:sldId id="347" r:id="rId96"/>
    <p:sldId id="348" r:id="rId97"/>
    <p:sldId id="349" r:id="rId98"/>
    <p:sldId id="350" r:id="rId99"/>
    <p:sldId id="351" r:id="rId100"/>
    <p:sldId id="1416" r:id="rId101"/>
    <p:sldId id="353" r:id="rId102"/>
    <p:sldId id="1419" r:id="rId103"/>
    <p:sldId id="1421" r:id="rId104"/>
    <p:sldId id="1454" r:id="rId105"/>
    <p:sldId id="1422" r:id="rId106"/>
    <p:sldId id="1446" r:id="rId107"/>
    <p:sldId id="1450" r:id="rId108"/>
    <p:sldId id="1438" r:id="rId109"/>
    <p:sldId id="1423" r:id="rId110"/>
    <p:sldId id="1439" r:id="rId111"/>
    <p:sldId id="1442" r:id="rId112"/>
    <p:sldId id="1448" r:id="rId113"/>
    <p:sldId id="1449" r:id="rId114"/>
    <p:sldId id="1444" r:id="rId115"/>
    <p:sldId id="1445" r:id="rId116"/>
    <p:sldId id="1443" r:id="rId117"/>
    <p:sldId id="1424" r:id="rId118"/>
    <p:sldId id="1440" r:id="rId119"/>
    <p:sldId id="1441" r:id="rId120"/>
    <p:sldId id="1425" r:id="rId121"/>
    <p:sldId id="1447" r:id="rId122"/>
    <p:sldId id="1426" r:id="rId123"/>
    <p:sldId id="1427" r:id="rId124"/>
    <p:sldId id="1428" r:id="rId125"/>
    <p:sldId id="1429" r:id="rId126"/>
    <p:sldId id="1451" r:id="rId127"/>
    <p:sldId id="1430" r:id="rId128"/>
    <p:sldId id="1431" r:id="rId129"/>
    <p:sldId id="1432" r:id="rId130"/>
    <p:sldId id="1433" r:id="rId131"/>
    <p:sldId id="1452" r:id="rId132"/>
    <p:sldId id="1434" r:id="rId133"/>
    <p:sldId id="1435" r:id="rId134"/>
    <p:sldId id="1436" r:id="rId135"/>
    <p:sldId id="1437" r:id="rId1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C60C"/>
    <a:srgbClr val="FD8603"/>
    <a:srgbClr val="840FF9"/>
    <a:srgbClr val="7E007E"/>
    <a:srgbClr val="39AE0A"/>
    <a:srgbClr val="164404"/>
    <a:srgbClr val="F63122"/>
    <a:srgbClr val="CAA496"/>
    <a:srgbClr val="5E4C34"/>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3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commentAuthors" Target="commentAuthor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6/20/2024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6/20/2024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C0000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C0000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a:t>
            </a:r>
            <a:r>
              <a:rPr lang="en-US" sz="1800" b="0" strike="noStrike" spc="-1" dirty="0" smtClean="0">
                <a:solidFill>
                  <a:srgbClr val="000000"/>
                </a:solidFill>
                <a:latin typeface="Arial"/>
                <a:ea typeface="DejaVu Sans"/>
              </a:rPr>
              <a:t>Local Redis Server</a:t>
            </a:r>
            <a:r>
              <a:rPr lang="en-US" sz="1800" b="0" strike="noStrike" spc="-1" dirty="0" smtClean="0">
                <a:solidFill>
                  <a:srgbClr val="000000"/>
                </a:solidFill>
                <a:latin typeface="Arial"/>
                <a:ea typeface="DejaVu Sans"/>
              </a:rPr>
              <a: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 to localServer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a:t>
            </a:r>
            <a:r>
              <a:rPr lang="en-US" sz="1800" b="0" strike="noStrike" spc="-1" dirty="0" smtClean="0">
                <a:solidFill>
                  <a:srgbClr val="000000"/>
                </a:solidFill>
                <a:latin typeface="Arial"/>
                <a:ea typeface="DejaVu Sans"/>
              </a:rPr>
              <a:t>Remote Redis Server</a:t>
            </a:r>
            <a:r>
              <a:rPr lang="en-US" sz="1800" b="0" strike="noStrike" spc="-1" dirty="0" smtClean="0">
                <a:solidFill>
                  <a:srgbClr val="000000"/>
                </a:solidFill>
                <a:latin typeface="Arial"/>
                <a:ea typeface="DejaVu Sans"/>
              </a:rPr>
              <a: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 to </a:t>
            </a:r>
            <a:r>
              <a:rPr lang="en-IN" sz="4000" spc="-1" dirty="0" smtClean="0">
                <a:solidFill>
                  <a:srgbClr val="F7C120"/>
                </a:solidFill>
                <a:latin typeface="Open Sans"/>
                <a:ea typeface="DejaVu Sans"/>
              </a:rPr>
              <a:t>remoteServer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a:solidFill>
                  <a:srgbClr val="DDBB88"/>
                </a:solidFill>
                <a:latin typeface="Consolas" panose="020B0609020204030204" pitchFamily="49" charset="0"/>
              </a:rPr>
              <a:t>run</a:t>
            </a:r>
            <a:r>
              <a:rPr lang="en-IN" sz="160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5339039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extLst>
      <p:ext uri="{BB962C8B-B14F-4D97-AF65-F5344CB8AC3E}">
        <p14:creationId xmlns:p14="http://schemas.microsoft.com/office/powerpoint/2010/main" val="19109792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r>
              <a:rPr lang="en-IN" sz="4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smtClean="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DECR / </a:t>
            </a:r>
            <a:r>
              <a:rPr lang="en-IN" sz="4000" spc="-1" dirty="0" smtClean="0">
                <a:solidFill>
                  <a:srgbClr val="F7C120"/>
                </a:solidFill>
                <a:latin typeface="Open Sans"/>
                <a:ea typeface="DejaVu Sans"/>
              </a:rPr>
              <a:t>DECRBY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smtClean="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smtClean="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smtClean="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smtClean="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extLst>
      <p:ext uri="{BB962C8B-B14F-4D97-AF65-F5344CB8AC3E}">
        <p14:creationId xmlns:p14="http://schemas.microsoft.com/office/powerpoint/2010/main" val="2153011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r>
              <a:rPr lang="en-US" spc="-1" dirty="0" smtClean="0">
                <a:solidFill>
                  <a:srgbClr val="000000"/>
                </a:solidFill>
                <a:latin typeface="Arial"/>
                <a:ea typeface="DejaVu Sans"/>
              </a:rPr>
              <a:t>.</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true</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a:t>
            </a:r>
            <a:r>
              <a:rPr lang="en-IN" sz="4000" spc="-1" dirty="0">
                <a:solidFill>
                  <a:srgbClr val="F7C120"/>
                </a:solidFill>
                <a:latin typeface="Open Sans"/>
                <a:ea typeface="DejaVu Sans"/>
              </a:rPr>
              <a:t>hRandFieldCountWithValues</a:t>
            </a: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hRandFieldCountWithValues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61658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18392125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smtClean="0">
                <a:solidFill>
                  <a:srgbClr val="F7C120"/>
                </a:solidFill>
                <a:latin typeface="Open Sans"/>
                <a:ea typeface="DejaVu Sans"/>
              </a:rPr>
              <a:t>LIST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key &amp; persist key</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lpop, rpop</a:t>
            </a:r>
            <a:r>
              <a:rPr lang="en-IN" sz="4800" i="1" spc="-1" dirty="0">
                <a:solidFill>
                  <a:srgbClr val="F7C120"/>
                </a:solidFill>
                <a:latin typeface="Segoe UI Light" panose="020B0502040204020203" pitchFamily="34" charset="0"/>
                <a:ea typeface="DejaVu Sans"/>
                <a:cs typeface="Segoe UI Light" panose="020B0502040204020203" pitchFamily="34" charset="0"/>
              </a:rPr>
              <a:t>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lmpop</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b="0" strike="noStrike" spc="-1" smtClean="0">
                <a:solidFill>
                  <a:srgbClr val="F7C120"/>
                </a:solidFill>
                <a:latin typeface="Open Sans"/>
                <a:ea typeface="DejaVu Sans"/>
              </a:rPr>
              <a:t>lpop</a:t>
            </a:r>
            <a:r>
              <a:rPr lang="en-IN" sz="4000" spc="-1" dirty="0">
                <a:solidFill>
                  <a:srgbClr val="F7C120"/>
                </a:solidFill>
                <a:latin typeface="Open Sans"/>
                <a:ea typeface="DejaVu Sans"/>
              </a:rPr>
              <a:t>, rpop &amp; lmpop</a:t>
            </a: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4316600"/>
            <a:ext cx="11690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smtClean="0">
                <a:solidFill>
                  <a:srgbClr val="FF5733"/>
                </a:solidFill>
                <a:latin typeface="Consolas"/>
                <a:ea typeface="SimSun"/>
              </a:rPr>
              <a:t>LPOP </a:t>
            </a:r>
            <a:r>
              <a:rPr lang="en-IN" sz="1800" b="0" strike="noStrike" spc="-1" dirty="0">
                <a:solidFill>
                  <a:srgbClr val="FF5733"/>
                </a:solidFill>
                <a:latin typeface="Consolas"/>
                <a:ea typeface="SimSun"/>
              </a:rPr>
              <a:t>fruits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smtClean="0">
                <a:solidFill>
                  <a:srgbClr val="FF5733"/>
                </a:solidFill>
                <a:latin typeface="Consolas"/>
                <a:ea typeface="SimSun"/>
              </a:rPr>
              <a:t>RPOP </a:t>
            </a:r>
            <a:r>
              <a:rPr lang="en-IN" sz="1800" b="0" strike="noStrike" spc="-1" dirty="0">
                <a:solidFill>
                  <a:srgbClr val="FF5733"/>
                </a:solidFill>
                <a:latin typeface="Consolas"/>
                <a:ea typeface="SimSun"/>
              </a:rPr>
              <a:t>fruits </a:t>
            </a:r>
            <a:r>
              <a:rPr lang="en-IN" sz="1800" b="0" strike="noStrike" spc="-1" dirty="0" smtClean="0">
                <a:solidFill>
                  <a:srgbClr val="FF5733"/>
                </a:solidFill>
                <a:latin typeface="Consolas"/>
                <a:ea typeface="SimSun"/>
              </a:rPr>
              <a:t>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smtClean="0">
                <a:solidFill>
                  <a:srgbClr val="FF5733"/>
                </a:solidFill>
                <a:latin typeface="Consolas"/>
                <a:ea typeface="SimSun"/>
              </a:rPr>
              <a:t>LMPOP 1 </a:t>
            </a:r>
            <a:r>
              <a:rPr lang="en-IN" spc="-1" dirty="0">
                <a:solidFill>
                  <a:srgbClr val="FF5733"/>
                </a:solidFill>
                <a:latin typeface="Consolas"/>
                <a:ea typeface="SimSun"/>
              </a:rPr>
              <a:t>fruits</a:t>
            </a:r>
            <a:r>
              <a:rPr lang="en-US" spc="-1" dirty="0" smtClean="0">
                <a:solidFill>
                  <a:srgbClr val="FF5733"/>
                </a:solidFill>
                <a:latin typeface="Consolas"/>
                <a:ea typeface="SimSun"/>
              </a:rPr>
              <a:t> LEFT COUNT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a:t>
            </a:r>
            <a:r>
              <a:rPr lang="en-US" spc="-1" dirty="0" smtClean="0">
                <a:solidFill>
                  <a:srgbClr val="FF5733"/>
                </a:solidFill>
                <a:latin typeface="Consolas"/>
                <a:ea typeface="SimSun"/>
              </a:rPr>
              <a:t>2 </a:t>
            </a:r>
            <a:r>
              <a:rPr lang="en-IN" spc="-1" dirty="0" smtClean="0">
                <a:solidFill>
                  <a:srgbClr val="FF5733"/>
                </a:solidFill>
                <a:latin typeface="Consolas"/>
                <a:ea typeface="SimSun"/>
              </a:rPr>
              <a:t>fruits1</a:t>
            </a:r>
            <a:r>
              <a:rPr lang="en-US" spc="-1" dirty="0" smtClean="0">
                <a:solidFill>
                  <a:srgbClr val="FF5733"/>
                </a:solidFill>
                <a:latin typeface="Consolas"/>
                <a:ea typeface="SimSun"/>
              </a:rPr>
              <a:t> </a:t>
            </a:r>
            <a:r>
              <a:rPr lang="en-IN" spc="-1" dirty="0" smtClean="0">
                <a:solidFill>
                  <a:srgbClr val="FF5733"/>
                </a:solidFill>
                <a:latin typeface="Consolas"/>
                <a:ea typeface="SimSun"/>
              </a:rPr>
              <a:t>fruits2 </a:t>
            </a:r>
            <a:r>
              <a:rPr lang="en-US" spc="-1" dirty="0" smtClean="0">
                <a:solidFill>
                  <a:srgbClr val="FF5733"/>
                </a:solidFill>
                <a:latin typeface="Consolas"/>
                <a:ea typeface="SimSun"/>
              </a:rPr>
              <a:t>LEFT </a:t>
            </a:r>
            <a:r>
              <a:rPr lang="en-US" spc="-1" dirty="0">
                <a:solidFill>
                  <a:srgbClr val="FF5733"/>
                </a:solidFill>
                <a:latin typeface="Consolas"/>
                <a:ea typeface="SimSun"/>
              </a:rPr>
              <a:t>COUNT </a:t>
            </a:r>
            <a:r>
              <a:rPr lang="en-US" spc="-1" dirty="0" smtClean="0">
                <a:solidFill>
                  <a:srgbClr val="FF5733"/>
                </a:solidFill>
                <a:latin typeface="Consolas"/>
                <a:ea typeface="SimSun"/>
              </a:rPr>
              <a:t>2</a:t>
            </a:r>
            <a:endParaRPr lang="en-IN" spc="-1" dirty="0">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smtClean="0">
                <a:solidFill>
                  <a:schemeClr val="tx1">
                    <a:lumMod val="50000"/>
                    <a:lumOff val="50000"/>
                  </a:schemeClr>
                </a:solidFill>
                <a:latin typeface="Source Code Pro" panose="020B0509030403020204" pitchFamily="49" charset="0"/>
                <a:ea typeface="Source Code Pro" panose="020B0509030403020204" pitchFamily="49" charset="0"/>
              </a:rPr>
              <a:t>]</a:t>
            </a:r>
          </a:p>
          <a:p>
            <a:endParaRPr lang="en-US" sz="400" spc="-1" dirty="0" smtClean="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LMPOP</a:t>
            </a:r>
            <a:r>
              <a:rPr lang="en-US" spc="-1" dirty="0" smtClean="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numkeys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 &lt;LEFT | RIGHT&gt; [COUNT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13373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a:t>
            </a:r>
            <a:r>
              <a:rPr lang="en-IN" sz="1800" b="0" strike="noStrike" spc="-1" dirty="0" smtClean="0">
                <a:solidFill>
                  <a:srgbClr val="FF5733"/>
                </a:solidFill>
                <a:latin typeface="Consolas"/>
                <a:ea typeface="SimSun"/>
              </a:rPr>
              <a:t>1</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lrem a </a:t>
            </a:r>
            <a:r>
              <a:rPr lang="en-IN" spc="-1" dirty="0" smtClean="0">
                <a:solidFill>
                  <a:srgbClr val="FF5733"/>
                </a:solidFill>
                <a:latin typeface="Consolas"/>
                <a:ea typeface="SimSun"/>
              </a:rPr>
              <a:t>0 </a:t>
            </a:r>
            <a:r>
              <a:rPr lang="en-IN" spc="-1" dirty="0">
                <a:solidFill>
                  <a:srgbClr val="FF5733"/>
                </a:solidFill>
                <a:latin typeface="Consolas"/>
                <a:ea typeface="SimSun"/>
              </a:rPr>
              <a:t>-1</a:t>
            </a:r>
            <a:endParaRPr lang="en-IN" sz="1800" b="0" strike="noStrike" spc="-1" dirty="0">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a:t>
            </a:r>
            <a:r>
              <a:rPr lang="en-IN" sz="1800" b="0" strike="noStrike" spc="-1" dirty="0" smtClean="0">
                <a:solidFill>
                  <a:srgbClr val="FF5733"/>
                </a:solidFill>
                <a:latin typeface="Consolas"/>
                <a:ea typeface="SimSun"/>
              </a:rPr>
              <a:t>0 </a:t>
            </a:r>
            <a:r>
              <a:rPr lang="en-IN" sz="1600" b="0" strike="noStrike" spc="-1" dirty="0" smtClean="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a:t>
            </a:r>
            <a:r>
              <a:rPr lang="en-IN" sz="1800" b="0" strike="noStrike" spc="-1" dirty="0" smtClean="0">
                <a:solidFill>
                  <a:srgbClr val="FF5733"/>
                </a:solidFill>
                <a:latin typeface="Consolas"/>
                <a:ea typeface="SimSun"/>
              </a:rPr>
              <a:t>2 </a:t>
            </a:r>
            <a:r>
              <a:rPr lang="en-IN" sz="1600" spc="-1" dirty="0" smtClean="0">
                <a:solidFill>
                  <a:srgbClr val="41C60C"/>
                </a:solidFill>
                <a:latin typeface="Consolas"/>
                <a:ea typeface="SimSun"/>
              </a:rPr>
              <a:t>//from 2nd </a:t>
            </a:r>
            <a:r>
              <a:rPr lang="en-IN" sz="1600" spc="-1" dirty="0">
                <a:solidFill>
                  <a:srgbClr val="41C60C"/>
                </a:solidFill>
                <a:latin typeface="Consolas"/>
                <a:ea typeface="SimSun"/>
              </a:rPr>
              <a:t>element </a:t>
            </a:r>
            <a:r>
              <a:rPr lang="en-IN" sz="1600" spc="-1" dirty="0" smtClean="0">
                <a:solidFill>
                  <a:srgbClr val="41C60C"/>
                </a:solidFill>
                <a:latin typeface="Consolas"/>
                <a:ea typeface="SimSun"/>
              </a:rPr>
              <a:t>to 2 elements in the </a:t>
            </a:r>
            <a:r>
              <a:rPr lang="en-IN" sz="1600" spc="-1" dirty="0">
                <a:solidFill>
                  <a:srgbClr val="41C60C"/>
                </a:solidFill>
                <a:latin typeface="Consolas"/>
                <a:ea typeface="SimSun"/>
              </a:rPr>
              <a:t>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TODO</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a:t>
            </a:r>
            <a:r>
              <a:rPr lang="en-IN" sz="1800" b="0" strike="noStrike" spc="-1" dirty="0" smtClean="0">
                <a:solidFill>
                  <a:srgbClr val="FF5733"/>
                </a:solidFill>
                <a:latin typeface="Consolas"/>
                <a:ea typeface="SimSun"/>
              </a:rPr>
              <a:t>0 </a:t>
            </a:r>
            <a:r>
              <a:rPr lang="en-IN" sz="1600" b="0" strike="noStrike" spc="-1" dirty="0" smtClean="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a:t>
            </a:r>
            <a:r>
              <a:rPr lang="en-IN" sz="1800" b="0" strike="noStrike" spc="-1" dirty="0" smtClean="0">
                <a:solidFill>
                  <a:srgbClr val="FF5733"/>
                </a:solidFill>
                <a:latin typeface="Consolas"/>
                <a:ea typeface="SimSun"/>
              </a:rPr>
              <a:t>2 </a:t>
            </a:r>
            <a:r>
              <a:rPr lang="en-IN" sz="1600" spc="-1" dirty="0" smtClean="0">
                <a:solidFill>
                  <a:srgbClr val="41C60C"/>
                </a:solidFill>
                <a:latin typeface="Consolas"/>
                <a:ea typeface="SimSun"/>
              </a:rPr>
              <a:t>//from 2nd </a:t>
            </a:r>
            <a:r>
              <a:rPr lang="en-IN" sz="1600" spc="-1" dirty="0">
                <a:solidFill>
                  <a:srgbClr val="41C60C"/>
                </a:solidFill>
                <a:latin typeface="Consolas"/>
                <a:ea typeface="SimSun"/>
              </a:rPr>
              <a:t>element </a:t>
            </a:r>
            <a:r>
              <a:rPr lang="en-IN" sz="1600" spc="-1" dirty="0" smtClean="0">
                <a:solidFill>
                  <a:srgbClr val="41C60C"/>
                </a:solidFill>
                <a:latin typeface="Consolas"/>
                <a:ea typeface="SimSun"/>
              </a:rPr>
              <a:t>to 2 elements in the </a:t>
            </a:r>
            <a:r>
              <a:rPr lang="en-IN" sz="1600" spc="-1" dirty="0">
                <a:solidFill>
                  <a:srgbClr val="41C60C"/>
                </a:solidFill>
                <a:latin typeface="Consolas"/>
                <a:ea typeface="SimSun"/>
              </a:rPr>
              <a:t>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285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hset, </a:t>
            </a:r>
            <a:r>
              <a:rPr lang="en-IN" sz="4800" i="1" spc="-1" dirty="0">
                <a:solidFill>
                  <a:srgbClr val="F7C120"/>
                </a:solidFill>
                <a:latin typeface="Segoe UI Light" panose="020B0502040204020203" pitchFamily="34" charset="0"/>
                <a:ea typeface="DejaVu Sans"/>
                <a:cs typeface="Segoe UI Light" panose="020B0502040204020203" pitchFamily="34" charset="0"/>
              </a:rPr>
              <a:t>hsetnx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hget</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hmget</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a:t>
            </a:r>
            <a:r>
              <a:rPr lang="en-IN" sz="1800" b="0" strike="noStrike" spc="-1" dirty="0" smtClean="0">
                <a:solidFill>
                  <a:srgbClr val="FF5733"/>
                </a:solidFill>
                <a:latin typeface="Consolas"/>
                <a:ea typeface="SimSun"/>
              </a:rPr>
              <a:t>5</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HRANDFIELD customer:1 2 </a:t>
            </a:r>
            <a:r>
              <a:rPr lang="en-IN" spc="-1" dirty="0" err="1">
                <a:solidFill>
                  <a:srgbClr val="FF5733"/>
                </a:solidFill>
                <a:latin typeface="Consolas"/>
                <a:ea typeface="SimSun"/>
              </a:rPr>
              <a:t>withvalues</a:t>
            </a:r>
            <a:endParaRPr lang="en-IN" spc="-1" dirty="0">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38721</TotalTime>
  <Words>12378</Words>
  <Application>Microsoft Office PowerPoint</Application>
  <PresentationFormat>Widescreen</PresentationFormat>
  <Paragraphs>1524</Paragraphs>
  <Slides>135</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135</vt:i4>
      </vt:variant>
    </vt:vector>
  </HeadingPairs>
  <TitlesOfParts>
    <vt:vector size="156"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8886</cp:revision>
  <dcterms:created xsi:type="dcterms:W3CDTF">2015-10-09T06:09:34Z</dcterms:created>
  <dcterms:modified xsi:type="dcterms:W3CDTF">2024-06-20T06:36:14Z</dcterms:modified>
</cp:coreProperties>
</file>