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2" r:id="rId15"/>
    <p:sldId id="1403" r:id="rId16"/>
    <p:sldId id="1406" r:id="rId17"/>
    <p:sldId id="1404" r:id="rId18"/>
    <p:sldId id="1393" r:id="rId19"/>
    <p:sldId id="350" r:id="rId20"/>
    <p:sldId id="1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03D"/>
    <a:srgbClr val="7B6989"/>
    <a:srgbClr val="39AE0A"/>
    <a:srgbClr val="3266FA"/>
    <a:srgbClr val="FDF101"/>
    <a:srgbClr val="2CE04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200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nashik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1004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400 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a1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endParaRPr lang="en-IN" dirty="0">
              <a:solidFill>
                <a:srgbClr val="333333"/>
              </a:solidFill>
              <a:effectLst/>
            </a:endParaRPr>
          </a:p>
          <a:p>
            <a:pPr marL="273050"/>
            <a:endParaRPr lang="en-IN" sz="800" dirty="0">
              <a:solidFill>
                <a:srgbClr val="333333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'redis-01'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175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 </a:t>
            </a:r>
          </a:p>
          <a:p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'hBase-02'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'global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'neo4j-03'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340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'tech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'mongodb-04’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180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b1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 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>
                <a:solidFill>
                  <a:srgbClr val="586E75"/>
                </a:solidFill>
                <a:effectLst/>
                <a:latin typeface="Gill Sans MT (Body)"/>
              </a:rPr>
              <a:t>)</a:t>
            </a:r>
            <a:r>
              <a:rPr lang="en-US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</a:rPr>
              <a:t>match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where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)=</a:t>
            </a:r>
            <a:r>
              <a:rPr lang="en-US">
                <a:solidFill>
                  <a:srgbClr val="2AA198"/>
                </a:solidFill>
                <a:effectLst/>
              </a:rPr>
              <a:t>1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</a:rPr>
              <a:t>match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endParaRPr lang="en-US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</a:rPr>
              <a:t>match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where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)=</a:t>
            </a:r>
            <a:r>
              <a:rPr lang="en-US">
                <a:solidFill>
                  <a:srgbClr val="2AA198"/>
                </a:solidFill>
                <a:effectLst/>
              </a:rPr>
              <a:t>0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or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)=</a:t>
            </a:r>
            <a:r>
              <a:rPr lang="en-US">
                <a:solidFill>
                  <a:srgbClr val="2AA198"/>
                </a:solidFill>
                <a:effectLst/>
              </a:rPr>
              <a:t>2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or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)=</a:t>
            </a:r>
            <a:r>
              <a:rPr lang="en-US">
                <a:solidFill>
                  <a:srgbClr val="2AA198"/>
                </a:solidFill>
                <a:effectLst/>
              </a:rPr>
              <a:t>3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</a:rPr>
              <a:t> n</a:t>
            </a:r>
            <a:endParaRPr lang="en-US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</a:rPr>
              <a:t>match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where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in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586E75"/>
                </a:solidFill>
                <a:effectLst/>
              </a:rPr>
              <a:t>[ </a:t>
            </a:r>
            <a:r>
              <a:rPr lang="en-US">
                <a:solidFill>
                  <a:srgbClr val="2AA198"/>
                </a:solidFill>
                <a:effectLst/>
              </a:rPr>
              <a:t>0</a:t>
            </a:r>
            <a:r>
              <a:rPr lang="en-US">
                <a:solidFill>
                  <a:srgbClr val="586E75"/>
                </a:solidFill>
                <a:effectLst/>
              </a:rPr>
              <a:t>, </a:t>
            </a:r>
            <a:r>
              <a:rPr lang="en-US">
                <a:solidFill>
                  <a:srgbClr val="2AA198"/>
                </a:solidFill>
                <a:effectLst/>
              </a:rPr>
              <a:t>2</a:t>
            </a:r>
            <a:r>
              <a:rPr lang="en-US">
                <a:solidFill>
                  <a:srgbClr val="586E75"/>
                </a:solidFill>
                <a:effectLst/>
              </a:rPr>
              <a:t>, </a:t>
            </a:r>
            <a:r>
              <a:rPr lang="en-US">
                <a:solidFill>
                  <a:srgbClr val="2AA198"/>
                </a:solidFill>
                <a:effectLst/>
              </a:rPr>
              <a:t>3 </a:t>
            </a:r>
            <a:r>
              <a:rPr lang="en-US">
                <a:solidFill>
                  <a:srgbClr val="586E75"/>
                </a:solidFill>
                <a:effectLst/>
              </a:rPr>
              <a:t>]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sum(expression)</a:t>
            </a:r>
          </a:p>
          <a:p>
            <a:endParaRPr lang="en-IN" sz="400" dirty="0"/>
          </a:p>
          <a:p>
            <a:r>
              <a:rPr lang="en-IN" dirty="0"/>
              <a:t>avg(expression)</a:t>
            </a:r>
          </a:p>
          <a:p>
            <a:endParaRPr lang="en-IN" sz="400" dirty="0"/>
          </a:p>
          <a:p>
            <a:r>
              <a:rPr lang="en-IN" dirty="0"/>
              <a:t>count(*), count(expression)</a:t>
            </a:r>
          </a:p>
          <a:p>
            <a:endParaRPr lang="en-IN" sz="400" dirty="0"/>
          </a:p>
          <a:p>
            <a:r>
              <a:rPr lang="en-IN" dirty="0"/>
              <a:t>max(expression)</a:t>
            </a:r>
          </a:p>
          <a:p>
            <a:endParaRPr lang="en-IN" sz="400" dirty="0"/>
          </a:p>
          <a:p>
            <a:r>
              <a:rPr lang="en-IN" dirty="0"/>
              <a:t>min(expression)</a:t>
            </a:r>
          </a:p>
          <a:p>
            <a:endParaRPr lang="en-IN" sz="400" dirty="0"/>
          </a:p>
          <a:p>
            <a:r>
              <a:rPr lang="en-IN" dirty="0"/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38734</TotalTime>
  <Words>1174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8816</cp:revision>
  <dcterms:created xsi:type="dcterms:W3CDTF">2015-10-09T06:09:34Z</dcterms:created>
  <dcterms:modified xsi:type="dcterms:W3CDTF">2021-06-25T09:17:33Z</dcterms:modified>
</cp:coreProperties>
</file>