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3"/>
  </p:notesMasterIdLst>
  <p:sldIdLst>
    <p:sldId id="414" r:id="rId2"/>
    <p:sldId id="522" r:id="rId3"/>
    <p:sldId id="565" r:id="rId4"/>
    <p:sldId id="568" r:id="rId5"/>
    <p:sldId id="569" r:id="rId6"/>
    <p:sldId id="570" r:id="rId7"/>
    <p:sldId id="571" r:id="rId8"/>
    <p:sldId id="567" r:id="rId9"/>
    <p:sldId id="572" r:id="rId10"/>
    <p:sldId id="573" r:id="rId11"/>
    <p:sldId id="788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33"/>
    <a:srgbClr val="BB0643"/>
    <a:srgbClr val="FFCF05"/>
    <a:srgbClr val="FFB833"/>
    <a:srgbClr val="3D455D"/>
    <a:srgbClr val="335566"/>
    <a:srgbClr val="7B762A"/>
    <a:srgbClr val="C9C50D"/>
    <a:srgbClr val="FFD725"/>
    <a:srgbClr val="F2F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30" autoAdjust="0"/>
  </p:normalViewPr>
  <p:slideViewPr>
    <p:cSldViewPr>
      <p:cViewPr varScale="1">
        <p:scale>
          <a:sx n="70" d="100"/>
          <a:sy n="70" d="100"/>
        </p:scale>
        <p:origin x="6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71500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56388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56388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421C-67F2-4BB4-BC54-62ABB8D0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C9240-9F1F-49AD-A3C5-9713E1C6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3C3F1-9D84-426C-A8F4-ACD19808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2AD40-EF45-4BFE-86FA-D62A31B1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35200" y="6356350"/>
            <a:ext cx="46736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316736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203200" y="120650"/>
            <a:ext cx="117856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625600" y="556260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219200" y="54864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5" name="Rectangle 24"/>
          <p:cNvSpPr/>
          <p:nvPr userDrawn="1"/>
        </p:nvSpPr>
        <p:spPr>
          <a:xfrm>
            <a:off x="1219200" y="54864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35200" y="6356350"/>
            <a:ext cx="46736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316736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203200" y="120650"/>
            <a:ext cx="117856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625600" y="556260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219200" y="54864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5" name="Rectangle 24"/>
          <p:cNvSpPr/>
          <p:nvPr userDrawn="1"/>
        </p:nvSpPr>
        <p:spPr>
          <a:xfrm>
            <a:off x="1219200" y="54864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35200" y="6356350"/>
            <a:ext cx="46736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1316736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203200" y="120650"/>
            <a:ext cx="117856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625600" y="556260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219200" y="548640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5" name="Rectangle 24"/>
          <p:cNvSpPr/>
          <p:nvPr userDrawn="1"/>
        </p:nvSpPr>
        <p:spPr>
          <a:xfrm>
            <a:off x="1219200" y="548640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609600" y="2133600"/>
            <a:ext cx="109728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44" r:id="rId11"/>
    <p:sldLayoutId id="2147483837" r:id="rId12"/>
    <p:sldLayoutId id="2147483838" r:id="rId13"/>
    <p:sldLayoutId id="2147483839" r:id="rId14"/>
    <p:sldLayoutId id="2147483840" r:id="rId15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1975530" y="3733800"/>
            <a:ext cx="85344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8000" b="1" i="1" dirty="0">
                <a:solidFill>
                  <a:srgbClr val="00FF87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redis</a:t>
            </a:r>
            <a:endParaRPr lang="en-US" sz="6600" b="1" i="1" dirty="0">
              <a:solidFill>
                <a:srgbClr val="00FF87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40" y="2001787"/>
            <a:ext cx="2854425" cy="2854425"/>
          </a:xfrm>
          <a:prstGeom prst="rect">
            <a:avLst/>
          </a:prstGeom>
        </p:spPr>
      </p:pic>
      <p:sp>
        <p:nvSpPr>
          <p:cNvPr id="11" name="Subtitle 3">
            <a:extLst>
              <a:ext uri="{FF2B5EF4-FFF2-40B4-BE49-F238E27FC236}">
                <a16:creationId xmlns:a16="http://schemas.microsoft.com/office/drawing/2014/main" id="{430AFCC3-F053-4895-AB7D-340304D6297C}"/>
              </a:ext>
            </a:extLst>
          </p:cNvPr>
          <p:cNvSpPr txBox="1">
            <a:spLocks/>
          </p:cNvSpPr>
          <p:nvPr/>
        </p:nvSpPr>
        <p:spPr>
          <a:xfrm>
            <a:off x="4444912" y="5050903"/>
            <a:ext cx="6065018" cy="587897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>
                <a:solidFill>
                  <a:srgbClr val="17A88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iet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F8BF775-189B-4A36-BF99-8B1B71BC4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41" y="196593"/>
            <a:ext cx="2854426" cy="106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1ABEA-C795-4B2C-A903-E8D4DF4A17BA}"/>
              </a:ext>
            </a:extLst>
          </p:cNvPr>
          <p:cNvSpPr txBox="1"/>
          <p:nvPr/>
        </p:nvSpPr>
        <p:spPr>
          <a:xfrm>
            <a:off x="3557770" y="93450"/>
            <a:ext cx="8452890" cy="30777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4400">
                <a:solidFill>
                  <a:srgbClr val="FFCF05"/>
                </a:solidFill>
                <a:latin typeface="Segoe Print" panose="02000600000000000000" pitchFamily="2" charset="0"/>
              </a:defRPr>
            </a:lvl1pPr>
          </a:lstStyle>
          <a:p>
            <a:r>
              <a:rPr lang="en-IN" dirty="0">
                <a:solidFill>
                  <a:srgbClr val="FF5733"/>
                </a:solidFill>
              </a:rPr>
              <a:t>“In a day, when you don't come across any problems - you can be sure that you are travelling in a wrong path”</a:t>
            </a:r>
          </a:p>
          <a:p>
            <a:pPr algn="r"/>
            <a:r>
              <a:rPr lang="en-IN" sz="1800" dirty="0">
                <a:solidFill>
                  <a:srgbClr val="111111"/>
                </a:solidFill>
                <a:latin typeface="-apple-system"/>
              </a:rPr>
              <a:t>~ Swami Vivekananda Ji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24000" y="1981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ttl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762001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Returns the remaining </a:t>
            </a:r>
            <a:r>
              <a:rPr lang="en-US" sz="2000" b="1" dirty="0"/>
              <a:t>time to live </a:t>
            </a:r>
            <a:r>
              <a:rPr lang="en-US" sz="2000" dirty="0"/>
              <a:t>of a key that has a timeout. This introspection capability allows a Redis client to check how many seconds a given key will continue to be part of the dataset.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1600200" y="2829480"/>
            <a:ext cx="8890000" cy="878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ttl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ttl firstName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D5E2E-CDCD-4295-866C-6B297188B2A0}"/>
              </a:ext>
            </a:extLst>
          </p:cNvPr>
          <p:cNvSpPr/>
          <p:nvPr/>
        </p:nvSpPr>
        <p:spPr>
          <a:xfrm>
            <a:off x="152400" y="152400"/>
            <a:ext cx="1106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AF3E385-B13B-4401-BD90-FACD8463E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37" y="2221468"/>
            <a:ext cx="8990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TTL KEY</a:t>
            </a:r>
          </a:p>
        </p:txBody>
      </p:sp>
    </p:spTree>
    <p:extLst>
      <p:ext uri="{BB962C8B-B14F-4D97-AF65-F5344CB8AC3E}">
        <p14:creationId xmlns:p14="http://schemas.microsoft.com/office/powerpoint/2010/main" val="211282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2030261"/>
            <a:ext cx="3141862" cy="482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65920" y="188640"/>
            <a:ext cx="968308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FF5733"/>
                </a:solidFill>
                <a:latin typeface="Segoe Print" panose="02000600000000000000" pitchFamily="2" charset="0"/>
              </a:rPr>
              <a:t>“</a:t>
            </a:r>
            <a:r>
              <a:rPr lang="en-US" sz="4000" dirty="0">
                <a:solidFill>
                  <a:srgbClr val="FF5733"/>
                </a:solidFill>
                <a:latin typeface="Segoe Print" panose="02000600000000000000" pitchFamily="2" charset="0"/>
              </a:rPr>
              <a:t>Accept your past without regret, handle our present with confidence and face your future without fear.</a:t>
            </a:r>
            <a:r>
              <a:rPr lang="en-IN" sz="4000" dirty="0">
                <a:solidFill>
                  <a:srgbClr val="FF5733"/>
                </a:solidFill>
                <a:latin typeface="Segoe Print" panose="02000600000000000000" pitchFamily="2" charset="0"/>
              </a:rPr>
              <a:t>”</a:t>
            </a:r>
            <a:endParaRPr lang="en-US" sz="4000" dirty="0">
              <a:solidFill>
                <a:srgbClr val="FF5733"/>
              </a:solidFill>
              <a:latin typeface="Segoe Print" panose="02000600000000000000" pitchFamily="2" charset="0"/>
            </a:endParaRPr>
          </a:p>
          <a:p>
            <a:pPr algn="r"/>
            <a:r>
              <a:rPr lang="en-IN" sz="1800" dirty="0">
                <a:solidFill>
                  <a:srgbClr val="111111"/>
                </a:solidFill>
                <a:latin typeface="-apple-system"/>
              </a:rPr>
              <a:t>~ Dr. APJ. Abdul Kalam</a:t>
            </a:r>
          </a:p>
        </p:txBody>
      </p:sp>
    </p:spTree>
    <p:extLst>
      <p:ext uri="{BB962C8B-B14F-4D97-AF65-F5344CB8AC3E}">
        <p14:creationId xmlns:p14="http://schemas.microsoft.com/office/powerpoint/2010/main" val="114813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1"/>
            <a:ext cx="883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sz="7200" dirty="0">
                <a:solidFill>
                  <a:schemeClr val="accent4">
                    <a:lumMod val="75000"/>
                  </a:schemeClr>
                </a:solidFill>
              </a:rPr>
              <a:t>redis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3531600"/>
            <a:ext cx="8839201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BB0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 is an open-source in-memory database project implementing a distributed, in-memory key-value store with optional durability.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6741" y="609600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TODO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24000" y="1752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6400" y="2743201"/>
            <a:ext cx="8839200" cy="954107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c:\&gt;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redis-server --protected-mode no   </a:t>
            </a:r>
            <a:r>
              <a:rPr lang="en-IN" sz="1400" dirty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//start server</a:t>
            </a:r>
            <a:endParaRPr lang="en-IN" sz="1800" dirty="0">
              <a:solidFill>
                <a:srgbClr val="92D050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6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c:\&gt;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redis-cli –h 127.0.0.1 –p6379 –n 1 </a:t>
            </a:r>
            <a:r>
              <a:rPr lang="en-IN" sz="1400" dirty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400" dirty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redis-cli is the Redis command line interface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2016105"/>
            <a:ext cx="62504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redis-cli -h host -p port –n dbIndexNumber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762000"/>
            <a:ext cx="899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To run commands on Redis remote server, you need to connect to the server by the same client </a:t>
            </a:r>
            <a:r>
              <a:rPr lang="en-US" sz="2000" b="1" dirty="0"/>
              <a:t>redis-cli</a:t>
            </a:r>
            <a:endParaRPr lang="en-IN" sz="2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9E5D7-4A54-4FAC-9B5B-3B9560EF09AA}"/>
              </a:ext>
            </a:extLst>
          </p:cNvPr>
          <p:cNvSpPr txBox="1"/>
          <p:nvPr/>
        </p:nvSpPr>
        <p:spPr>
          <a:xfrm>
            <a:off x="1524000" y="4419600"/>
            <a:ext cx="9144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</a:t>
            </a:r>
          </a:p>
          <a:p>
            <a:endParaRPr lang="en-IN" sz="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default </a:t>
            </a:r>
            <a:r>
              <a:rPr lang="en-IN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redis-cli connects to the server at 127.0.0.1 port 6379</a:t>
            </a:r>
          </a:p>
        </p:txBody>
      </p:sp>
    </p:spTree>
    <p:extLst>
      <p:ext uri="{BB962C8B-B14F-4D97-AF65-F5344CB8AC3E}">
        <p14:creationId xmlns:p14="http://schemas.microsoft.com/office/powerpoint/2010/main" val="405111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1"/>
            <a:ext cx="883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sz="7200" dirty="0">
                <a:solidFill>
                  <a:schemeClr val="accent4">
                    <a:lumMod val="75000"/>
                  </a:schemeClr>
                </a:solidFill>
              </a:rPr>
              <a:t>redis strings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6741" y="609600"/>
            <a:ext cx="883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012BF-05D1-4688-BBF1-F5D780E61FE2}"/>
              </a:ext>
            </a:extLst>
          </p:cNvPr>
          <p:cNvSpPr/>
          <p:nvPr/>
        </p:nvSpPr>
        <p:spPr>
          <a:xfrm>
            <a:off x="1676400" y="3531513"/>
            <a:ext cx="883920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BB0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Redis strings commands are used for managing string values in Redis.</a:t>
            </a:r>
            <a:endParaRPr lang="en-IN" sz="2200" dirty="0">
              <a:solidFill>
                <a:srgbClr val="BB064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1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1"/>
            <a:ext cx="883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sz="7200" dirty="0">
                <a:solidFill>
                  <a:schemeClr val="accent4">
                    <a:lumMod val="75000"/>
                  </a:schemeClr>
                </a:solidFill>
              </a:rPr>
              <a:t>set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012BF-05D1-4688-BBF1-F5D780E61FE2}"/>
              </a:ext>
            </a:extLst>
          </p:cNvPr>
          <p:cNvSpPr/>
          <p:nvPr/>
        </p:nvSpPr>
        <p:spPr>
          <a:xfrm>
            <a:off x="1676400" y="3531513"/>
            <a:ext cx="883920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BB0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IN" sz="2200" dirty="0">
              <a:solidFill>
                <a:srgbClr val="BB064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6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24000" y="1981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set keys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762001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/>
              <a:t>Set key to hold the string value. If key already holds a value, it is overwritten, regardless of its type. Any previous time to live associated with the key is discarded on successful SET operation.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596368"/>
            <a:ext cx="8890000" cy="17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ID 1001 ex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firstName saleel px  8000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"last Name" "Bagde" nx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set firstName "saleel" xx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01337" y="2221468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SET KEY VALUE [EX seconds] [PX milliseconds] [NX|XX] 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3C904855-75E2-457D-B5CE-D7C723295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81309"/>
              </p:ext>
            </p:extLst>
          </p:nvPr>
        </p:nvGraphicFramePr>
        <p:xfrm>
          <a:off x="1524000" y="2829193"/>
          <a:ext cx="9067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998404656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3563588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</a:rPr>
                        <a:t> EX seconds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</a:rPr>
                        <a:t> Set the specified expire time, in seconds.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9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</a:rPr>
                        <a:t> PX milliseconds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</a:rPr>
                        <a:t> Set the specified expire time, in milliseconds.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1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</a:rPr>
                        <a:t> NX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</a:rPr>
                        <a:t> Only set the key if it does not already exist.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0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</a:rPr>
                        <a:t> XX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Open Sans"/>
                        </a:rPr>
                        <a:t> Only set the key if it already exist.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6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1"/>
            <a:ext cx="883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sz="7200" dirty="0">
                <a:solidFill>
                  <a:schemeClr val="accent4">
                    <a:lumMod val="75000"/>
                  </a:schemeClr>
                </a:solidFill>
              </a:rPr>
              <a:t>get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012BF-05D1-4688-BBF1-F5D780E61FE2}"/>
              </a:ext>
            </a:extLst>
          </p:cNvPr>
          <p:cNvSpPr/>
          <p:nvPr/>
        </p:nvSpPr>
        <p:spPr>
          <a:xfrm>
            <a:off x="1676400" y="3531513"/>
            <a:ext cx="883920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BB0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IN" sz="2200" dirty="0">
              <a:solidFill>
                <a:srgbClr val="BB064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1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24000" y="1981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 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keys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762001"/>
            <a:ext cx="899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Get the value of key. If the key does not exist the special value nil is returned. An error is returned if the value stored at key is not a string, because GET only handles string values.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1600200" y="2829480"/>
            <a:ext cx="8890000" cy="1294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get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get firstName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127.0.0.1:6379&gt;</a:t>
            </a:r>
            <a:r>
              <a:rPr lang="en-IN" sz="1800" dirty="0"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 </a:t>
            </a:r>
            <a:r>
              <a:rPr lang="en-IN" sz="1800" dirty="0">
                <a:solidFill>
                  <a:srgbClr val="FF5733"/>
                </a:solidFill>
                <a:latin typeface="Consolas" panose="020B0609020204030204" pitchFamily="49" charset="0"/>
                <a:ea typeface="SimSun" panose="02010600030101010101" pitchFamily="2" charset="-122"/>
                <a:cs typeface="Segoe UI Light" panose="020B0502040204020203" pitchFamily="34" charset="0"/>
              </a:rPr>
              <a:t>get "last Name"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D5E2E-CDCD-4295-866C-6B297188B2A0}"/>
              </a:ext>
            </a:extLst>
          </p:cNvPr>
          <p:cNvSpPr/>
          <p:nvPr/>
        </p:nvSpPr>
        <p:spPr>
          <a:xfrm>
            <a:off x="152400" y="152400"/>
            <a:ext cx="1106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AF3E385-B13B-4401-BD90-FACD8463E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337" y="2221468"/>
            <a:ext cx="8990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GET KEY</a:t>
            </a:r>
          </a:p>
        </p:txBody>
      </p:sp>
    </p:spTree>
    <p:extLst>
      <p:ext uri="{BB962C8B-B14F-4D97-AF65-F5344CB8AC3E}">
        <p14:creationId xmlns:p14="http://schemas.microsoft.com/office/powerpoint/2010/main" val="340571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1"/>
            <a:ext cx="883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sz="7200" dirty="0">
                <a:solidFill>
                  <a:schemeClr val="accent4">
                    <a:lumMod val="75000"/>
                  </a:schemeClr>
                </a:solidFill>
              </a:rPr>
              <a:t>ttl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012BF-05D1-4688-BBF1-F5D780E61FE2}"/>
              </a:ext>
            </a:extLst>
          </p:cNvPr>
          <p:cNvSpPr/>
          <p:nvPr/>
        </p:nvSpPr>
        <p:spPr>
          <a:xfrm>
            <a:off x="1676400" y="3531513"/>
            <a:ext cx="8839201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BB064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TODO</a:t>
            </a:r>
            <a:endParaRPr lang="en-IN" sz="2200" dirty="0">
              <a:solidFill>
                <a:srgbClr val="BB064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36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11139</TotalTime>
  <Words>431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Open Sans</vt:lpstr>
      <vt:lpstr>Segoe Print</vt:lpstr>
      <vt:lpstr>Segoe UI</vt:lpstr>
      <vt:lpstr>Segoe UI Light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1874</cp:revision>
  <cp:lastPrinted>1601-01-01T00:00:00Z</cp:lastPrinted>
  <dcterms:created xsi:type="dcterms:W3CDTF">2001-07-06T15:43:27Z</dcterms:created>
  <dcterms:modified xsi:type="dcterms:W3CDTF">2021-04-21T13:13:15Z</dcterms:modified>
  <cp:category>HTML Programming</cp:category>
</cp:coreProperties>
</file>