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CA77"/>
    <a:srgbClr val="9C7506"/>
    <a:srgbClr val="B22251"/>
    <a:srgbClr val="C5C10B"/>
    <a:srgbClr val="4D0AF4"/>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520568"/>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335360" y="5661248"/>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tags:</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37629</TotalTime>
  <Words>31082</Words>
  <Application>Microsoft Office PowerPoint</Application>
  <PresentationFormat>Widescreen</PresentationFormat>
  <Paragraphs>3191</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7873</cp:revision>
  <dcterms:created xsi:type="dcterms:W3CDTF">2015-10-09T06:09:34Z</dcterms:created>
  <dcterms:modified xsi:type="dcterms:W3CDTF">2024-08-14T06:27:20Z</dcterms:modified>
</cp:coreProperties>
</file>