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37" r:id="rId25"/>
    <p:sldId id="1451" r:id="rId26"/>
    <p:sldId id="1452" r:id="rId27"/>
    <p:sldId id="1457" r:id="rId28"/>
    <p:sldId id="1454" r:id="rId29"/>
    <p:sldId id="1456" r:id="rId30"/>
    <p:sldId id="1455" r:id="rId31"/>
    <p:sldId id="1458" r:id="rId32"/>
    <p:sldId id="947" r:id="rId33"/>
    <p:sldId id="1446" r:id="rId34"/>
    <p:sldId id="1444" r:id="rId35"/>
    <p:sldId id="1445" r:id="rId36"/>
    <p:sldId id="1450" r:id="rId37"/>
    <p:sldId id="1430" r:id="rId38"/>
    <p:sldId id="1431" r:id="rId39"/>
    <p:sldId id="1432" r:id="rId40"/>
    <p:sldId id="1433" r:id="rId41"/>
    <p:sldId id="1442" r:id="rId42"/>
    <p:sldId id="1447" r:id="rId43"/>
    <p:sldId id="1448" r:id="rId44"/>
    <p:sldId id="1449" r:id="rId45"/>
    <p:sldId id="1424" r:id="rId46"/>
    <p:sldId id="1421" r:id="rId47"/>
    <p:sldId id="35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909"/>
    <a:srgbClr val="FD8603"/>
    <a:srgbClr val="7E007E"/>
    <a:srgbClr val="39AE0A"/>
    <a:srgbClr val="840FF9"/>
    <a:srgbClr val="F63122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 /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2700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645024"/>
            <a:ext cx="116874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39452</TotalTime>
  <Words>3072</Words>
  <Application>Microsoft Office PowerPoint</Application>
  <PresentationFormat>Widescreen</PresentationFormat>
  <Paragraphs>367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8919</cp:revision>
  <dcterms:created xsi:type="dcterms:W3CDTF">2015-10-09T06:09:34Z</dcterms:created>
  <dcterms:modified xsi:type="dcterms:W3CDTF">2022-04-09T06:18:40Z</dcterms:modified>
</cp:coreProperties>
</file>