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02" r:id="rId249"/>
    <p:sldId id="1503" r:id="rId250"/>
    <p:sldId id="1504" r:id="rId251"/>
    <p:sldId id="1505" r:id="rId252"/>
    <p:sldId id="1506" r:id="rId253"/>
    <p:sldId id="1507" r:id="rId254"/>
    <p:sldId id="1508" r:id="rId255"/>
    <p:sldId id="1509" r:id="rId256"/>
    <p:sldId id="1510" r:id="rId257"/>
    <p:sldId id="1511" r:id="rId258"/>
    <p:sldId id="1512" r:id="rId259"/>
    <p:sldId id="1087"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6675076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2532564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‘DEMO’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01919300"/>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8143413"/>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7000,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29706771"/>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61290132"/>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‘emp’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91161928"/>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33784</TotalTime>
  <Words>19496</Words>
  <Application>Microsoft Office PowerPoint</Application>
  <PresentationFormat>Widescreen</PresentationFormat>
  <Paragraphs>2055</Paragraphs>
  <Slides>259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259</vt:i4>
      </vt:variant>
    </vt:vector>
  </HeadingPairs>
  <TitlesOfParts>
    <vt:vector size="28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6840</cp:revision>
  <dcterms:created xsi:type="dcterms:W3CDTF">2015-10-09T06:09:34Z</dcterms:created>
  <dcterms:modified xsi:type="dcterms:W3CDTF">2022-06-14T13:45:54Z</dcterms:modified>
</cp:coreProperties>
</file>